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790" r:id="rId2"/>
  </p:sldMasterIdLst>
  <p:notesMasterIdLst>
    <p:notesMasterId r:id="rId17"/>
  </p:notesMasterIdLst>
  <p:sldIdLst>
    <p:sldId id="256" r:id="rId3"/>
    <p:sldId id="259" r:id="rId4"/>
    <p:sldId id="263" r:id="rId5"/>
    <p:sldId id="269" r:id="rId6"/>
    <p:sldId id="298" r:id="rId7"/>
    <p:sldId id="296" r:id="rId8"/>
    <p:sldId id="289" r:id="rId9"/>
    <p:sldId id="290" r:id="rId10"/>
    <p:sldId id="301" r:id="rId11"/>
    <p:sldId id="302" r:id="rId12"/>
    <p:sldId id="304" r:id="rId13"/>
    <p:sldId id="305" r:id="rId14"/>
    <p:sldId id="306" r:id="rId15"/>
    <p:sldId id="288" r:id="rId16"/>
  </p:sldIdLst>
  <p:sldSz cx="12192000" cy="6858000"/>
  <p:notesSz cx="6858000" cy="9144000"/>
  <p:embeddedFontLst>
    <p:embeddedFont>
      <p:font typeface="Bahnschrift SemiBold" panose="020B0502040204020203" pitchFamily="34" charset="0"/>
      <p:bold r:id="rId18"/>
    </p:embeddedFont>
    <p:embeddedFont>
      <p:font typeface="Biome" panose="020B0503030204020804" pitchFamily="34" charset="0"/>
      <p:regular r:id="rId19"/>
      <p:italic r:id="rId20"/>
    </p:embeddedFont>
    <p:embeddedFont>
      <p:font typeface="Calibri" panose="020F0502020204030204" pitchFamily="34" charset="0"/>
      <p:regular r:id="rId21"/>
      <p:bold r:id="rId22"/>
      <p:italic r:id="rId23"/>
      <p:boldItalic r:id="rId24"/>
    </p:embeddedFont>
    <p:embeddedFont>
      <p:font typeface="Century Gothic" panose="020B0502020202020204" pitchFamily="34" charset="0"/>
      <p:regular r:id="rId25"/>
      <p:bold r:id="rId26"/>
      <p:italic r:id="rId27"/>
      <p:boldItalic r:id="rId28"/>
    </p:embeddedFont>
    <p:embeddedFont>
      <p:font typeface="Corbel" panose="020B0503020204020204" pitchFamily="34" charset="0"/>
      <p:regular r:id="rId29"/>
      <p:bold r:id="rId30"/>
      <p:italic r:id="rId31"/>
      <p:boldItalic r:id="rId32"/>
    </p:embeddedFont>
    <p:embeddedFont>
      <p:font typeface="merriweather" panose="00000500000000000000" pitchFamily="2" charset="0"/>
      <p:regular r:id="rId33"/>
      <p:bold r:id="rId34"/>
      <p:italic r:id="rId35"/>
      <p:boldItalic r:id="rId36"/>
    </p:embeddedFont>
    <p:embeddedFont>
      <p:font typeface="Raleway" pitchFamily="2" charset="0"/>
      <p:regular r:id="rId37"/>
      <p:bold r:id="rId38"/>
      <p:italic r:id="rId39"/>
      <p:boldItalic r:id="rId40"/>
    </p:embeddedFont>
    <p:embeddedFont>
      <p:font typeface="Roboto Mono Medium" panose="020B060402020202020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8" roundtripDataSignature="AMtx7mgT0qnvZ4KBgRSXY5rrmB0FnRGrs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0D8C64-3778-4FE4-B492-478E97658857}">
  <a:tblStyle styleId="{EE0D8C64-3778-4FE4-B492-478E976588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95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font" Target="fonts/font25.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12.fntdata"/><Relationship Id="rId11" Type="http://schemas.openxmlformats.org/officeDocument/2006/relationships/slide" Target="slides/slide9.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58" Type="http://customschemas.google.com/relationships/presentationmetadata" Target="meta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61"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font" Target="fonts/font27.fntdata"/><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font" Target="fonts/font26.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59" Type="http://schemas.openxmlformats.org/officeDocument/2006/relationships/presProps" Target="presProps.xml"/><Relationship Id="rId20" Type="http://schemas.openxmlformats.org/officeDocument/2006/relationships/font" Target="fonts/font3.fntdata"/><Relationship Id="rId41" Type="http://schemas.openxmlformats.org/officeDocument/2006/relationships/font" Target="fonts/font24.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eg>
</file>

<file path=ppt/media/image2.jpg>
</file>

<file path=ppt/media/image3.png>
</file>

<file path=ppt/media/image4.gif>
</file>

<file path=ppt/media/image5.png>
</file>

<file path=ppt/media/image6.png>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265afd55f4_11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265afd55f4_11_97: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1265afd55f4_11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IN"/>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044094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7076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15759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249466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1265afd55f4_11_9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1265afd55f4_11_94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9" name="Google Shape;489;g1265afd55f4_11_9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IN"/>
              <a:t>14</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265afd55f4_11_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5" name="Google Shape;275;g1265afd55f4_11_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265afd55f4_11_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1" name="Google Shape;311;g1265afd55f4_11_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265afd55f4_1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g1265afd55f4_12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265afd55f4_1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g1265afd55f4_12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8301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265afd55f4_1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g1265afd55f4_12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20108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63976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284800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
        <p:cNvGrpSpPr/>
        <p:nvPr/>
      </p:nvGrpSpPr>
      <p:grpSpPr>
        <a:xfrm>
          <a:off x="0" y="0"/>
          <a:ext cx="0" cy="0"/>
          <a:chOff x="0" y="0"/>
          <a:chExt cx="0" cy="0"/>
        </a:xfrm>
      </p:grpSpPr>
      <p:sp>
        <p:nvSpPr>
          <p:cNvPr id="12" name="Google Shape;12;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3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7885356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9803844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endParaRPr lang="en-IN"/>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661168479"/>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7435743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7009253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5843618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02166" y="6262345"/>
            <a:ext cx="3000894" cy="365125"/>
          </a:xfrm>
        </p:spPr>
        <p:txBody>
          <a:bodyPr/>
          <a:lstStyle/>
          <a:p>
            <a:endParaRPr lang="en-IN"/>
          </a:p>
        </p:txBody>
      </p:sp>
      <p:sp>
        <p:nvSpPr>
          <p:cNvPr id="3" name="Footer Placeholder 2"/>
          <p:cNvSpPr>
            <a:spLocks noGrp="1"/>
          </p:cNvSpPr>
          <p:nvPr>
            <p:ph type="ftr" sz="quarter" idx="11"/>
          </p:nvPr>
        </p:nvSpPr>
        <p:spPr>
          <a:xfrm>
            <a:off x="3493561" y="6262345"/>
            <a:ext cx="5204878" cy="525634"/>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a:t>HITESH KUMAR SHARMA (INSTRUCTOR)</a:t>
            </a:r>
            <a:endParaRPr lang="en-IN" dirty="0"/>
          </a:p>
        </p:txBody>
      </p:sp>
      <p:sp>
        <p:nvSpPr>
          <p:cNvPr id="4" name="Slide Number Placeholder 3"/>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2722499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
        <p:nvSpPr>
          <p:cNvPr id="2" name="Footer Placeholder 2">
            <a:extLst>
              <a:ext uri="{FF2B5EF4-FFF2-40B4-BE49-F238E27FC236}">
                <a16:creationId xmlns:a16="http://schemas.microsoft.com/office/drawing/2014/main" id="{4443E5B4-67DD-EA05-1FA3-6BF77F7C282A}"/>
              </a:ext>
            </a:extLst>
          </p:cNvPr>
          <p:cNvSpPr txBox="1">
            <a:spLocks/>
          </p:cNvSpPr>
          <p:nvPr userDrawn="1"/>
        </p:nvSpPr>
        <p:spPr>
          <a:xfrm>
            <a:off x="3493561" y="6262345"/>
            <a:ext cx="5204878" cy="525634"/>
          </a:xfrm>
          <a:prstGeom prst="rect">
            <a:avLst/>
          </a:prstGeom>
          <a:solidFill>
            <a:schemeClr val="bg2">
              <a:lumMod val="50000"/>
            </a:schemeClr>
          </a:solidFill>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600" b="0" i="0" u="none" strike="noStrike" cap="none">
                <a:solidFill>
                  <a:schemeClr val="tx1"/>
                </a:solidFill>
                <a:latin typeface="Biome" panose="020B0502040204020203" pitchFamily="34" charset="0"/>
                <a:ea typeface="Arial"/>
                <a:cs typeface="Biome" panose="020B0502040204020203"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t>HITESH KUMAR SHARMA (INSTRUCTOR)</a:t>
            </a:r>
            <a:endParaRPr lang="en-IN" dirty="0"/>
          </a:p>
        </p:txBody>
      </p:sp>
    </p:spTree>
    <p:extLst>
      <p:ext uri="{BB962C8B-B14F-4D97-AF65-F5344CB8AC3E}">
        <p14:creationId xmlns:p14="http://schemas.microsoft.com/office/powerpoint/2010/main" val="1191873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6"/>
        <p:cNvGrpSpPr/>
        <p:nvPr/>
      </p:nvGrpSpPr>
      <p:grpSpPr>
        <a:xfrm>
          <a:off x="0" y="0"/>
          <a:ext cx="0" cy="0"/>
          <a:chOff x="0" y="0"/>
          <a:chExt cx="0" cy="0"/>
        </a:xfrm>
      </p:grpSpPr>
      <p:sp>
        <p:nvSpPr>
          <p:cNvPr id="17" name="Google Shape;17;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2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IN" smtClean="0"/>
              <a:t>‹#›</a:t>
            </a:fld>
            <a:endParaRPr lang="en-IN"/>
          </a:p>
        </p:txBody>
      </p:sp>
      <p:sp>
        <p:nvSpPr>
          <p:cNvPr id="2" name="Footer Placeholder 2">
            <a:extLst>
              <a:ext uri="{FF2B5EF4-FFF2-40B4-BE49-F238E27FC236}">
                <a16:creationId xmlns:a16="http://schemas.microsoft.com/office/drawing/2014/main" id="{D3D80EE9-13A6-596C-4DB9-B619F603E297}"/>
              </a:ext>
            </a:extLst>
          </p:cNvPr>
          <p:cNvSpPr txBox="1">
            <a:spLocks/>
          </p:cNvSpPr>
          <p:nvPr userDrawn="1"/>
        </p:nvSpPr>
        <p:spPr>
          <a:xfrm>
            <a:off x="3493561" y="6262345"/>
            <a:ext cx="5204878" cy="525634"/>
          </a:xfrm>
          <a:prstGeom prst="rect">
            <a:avLst/>
          </a:prstGeom>
          <a:solidFill>
            <a:schemeClr val="bg2">
              <a:lumMod val="50000"/>
            </a:schemeClr>
          </a:solidFill>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600" b="0" i="0" u="none" strike="noStrike" cap="none">
                <a:solidFill>
                  <a:schemeClr val="tx1"/>
                </a:solidFill>
                <a:latin typeface="Biome" panose="020B0502040204020203" pitchFamily="34" charset="0"/>
                <a:ea typeface="Arial"/>
                <a:cs typeface="Biome" panose="020B0502040204020203"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t>HITESH KUMAR SHARMA (INSTRUCTOR)</a:t>
            </a:r>
            <a:endParaRPr lang="en-IN" dirty="0"/>
          </a:p>
        </p:txBody>
      </p:sp>
    </p:spTree>
    <p:extLst>
      <p:ext uri="{BB962C8B-B14F-4D97-AF65-F5344CB8AC3E}">
        <p14:creationId xmlns:p14="http://schemas.microsoft.com/office/powerpoint/2010/main" val="3885067383"/>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
        <p:nvSpPr>
          <p:cNvPr id="7" name="Footer Placeholder 2">
            <a:extLst>
              <a:ext uri="{FF2B5EF4-FFF2-40B4-BE49-F238E27FC236}">
                <a16:creationId xmlns:a16="http://schemas.microsoft.com/office/drawing/2014/main" id="{62F585A4-F1BB-0BE3-B898-58BFDC36CF33}"/>
              </a:ext>
            </a:extLst>
          </p:cNvPr>
          <p:cNvSpPr txBox="1">
            <a:spLocks/>
          </p:cNvSpPr>
          <p:nvPr userDrawn="1"/>
        </p:nvSpPr>
        <p:spPr>
          <a:xfrm>
            <a:off x="3493561" y="6262345"/>
            <a:ext cx="5204878" cy="525634"/>
          </a:xfrm>
          <a:prstGeom prst="rect">
            <a:avLst/>
          </a:prstGeom>
          <a:solidFill>
            <a:schemeClr val="bg2">
              <a:lumMod val="50000"/>
            </a:schemeClr>
          </a:solidFill>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600" b="0" i="0" u="none" strike="noStrike" cap="none">
                <a:solidFill>
                  <a:schemeClr val="tx1"/>
                </a:solidFill>
                <a:latin typeface="Biome" panose="020B0502040204020203" pitchFamily="34" charset="0"/>
                <a:ea typeface="Arial"/>
                <a:cs typeface="Biome" panose="020B0502040204020203"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t>HITESH KUMAR SHARMA (INSTRUCTOR)</a:t>
            </a:r>
            <a:endParaRPr lang="en-IN" dirty="0"/>
          </a:p>
        </p:txBody>
      </p:sp>
    </p:spTree>
    <p:extLst>
      <p:ext uri="{BB962C8B-B14F-4D97-AF65-F5344CB8AC3E}">
        <p14:creationId xmlns:p14="http://schemas.microsoft.com/office/powerpoint/2010/main" val="28641922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endParaRPr lang="en-IN"/>
          </a:p>
        </p:txBody>
      </p:sp>
      <p:sp>
        <p:nvSpPr>
          <p:cNvPr id="5" name="Footer Placeholder 4"/>
          <p:cNvSpPr>
            <a:spLocks noGrp="1"/>
          </p:cNvSpPr>
          <p:nvPr>
            <p:ph type="ftr" sz="quarter" idx="11"/>
          </p:nvPr>
        </p:nvSpPr>
        <p:spPr>
          <a:xfrm>
            <a:off x="3776135" y="6422854"/>
            <a:ext cx="4279669" cy="365125"/>
          </a:xfrm>
        </p:spPr>
        <p:txBody>
          <a:bodyPr/>
          <a:lstStyle/>
          <a:p>
            <a:endParaRPr lang="en-IN"/>
          </a:p>
        </p:txBody>
      </p:sp>
      <p:sp>
        <p:nvSpPr>
          <p:cNvPr id="6" name="Slide Number Placeholder 5"/>
          <p:cNvSpPr>
            <a:spLocks noGrp="1"/>
          </p:cNvSpPr>
          <p:nvPr>
            <p:ph type="sldNum" sz="quarter" idx="12"/>
          </p:nvPr>
        </p:nvSpPr>
        <p:spPr>
          <a:xfrm>
            <a:off x="8073048" y="6422854"/>
            <a:ext cx="879759" cy="365125"/>
          </a:xfrm>
        </p:spPr>
        <p:txBody>
          <a:bodyPr/>
          <a:lstStyle/>
          <a:p>
            <a:pPr marL="0" lvl="0" indent="0" algn="r" rtl="0">
              <a:spcBef>
                <a:spcPts val="0"/>
              </a:spcBef>
              <a:spcAft>
                <a:spcPts val="0"/>
              </a:spcAft>
              <a:buNone/>
            </a:pPr>
            <a:fld id="{00000000-1234-1234-1234-123412341234}" type="slidenum">
              <a:rPr lang="en-IN" smtClean="0"/>
              <a:t>‹#›</a:t>
            </a:fld>
            <a:endParaRPr lang="en-IN"/>
          </a:p>
        </p:txBody>
      </p:sp>
      <p:sp>
        <p:nvSpPr>
          <p:cNvPr id="8" name="Footer Placeholder 2">
            <a:extLst>
              <a:ext uri="{FF2B5EF4-FFF2-40B4-BE49-F238E27FC236}">
                <a16:creationId xmlns:a16="http://schemas.microsoft.com/office/drawing/2014/main" id="{6E96A6F8-8023-EF8B-27B7-FB3B0D609CB1}"/>
              </a:ext>
            </a:extLst>
          </p:cNvPr>
          <p:cNvSpPr txBox="1">
            <a:spLocks/>
          </p:cNvSpPr>
          <p:nvPr userDrawn="1"/>
        </p:nvSpPr>
        <p:spPr>
          <a:xfrm>
            <a:off x="3493561" y="6262345"/>
            <a:ext cx="5204878" cy="525634"/>
          </a:xfrm>
          <a:prstGeom prst="rect">
            <a:avLst/>
          </a:prstGeom>
          <a:solidFill>
            <a:schemeClr val="bg2">
              <a:lumMod val="50000"/>
            </a:schemeClr>
          </a:solidFill>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600" b="0" i="0" u="none" strike="noStrike" cap="none">
                <a:solidFill>
                  <a:schemeClr val="tx1"/>
                </a:solidFill>
                <a:latin typeface="Biome" panose="020B0502040204020203" pitchFamily="34" charset="0"/>
                <a:ea typeface="Arial"/>
                <a:cs typeface="Biome" panose="020B0502040204020203"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t>HITESH KUMAR SHARMA (INSTRUCTOR)</a:t>
            </a:r>
            <a:endParaRPr lang="en-IN" dirty="0"/>
          </a:p>
        </p:txBody>
      </p:sp>
    </p:spTree>
    <p:extLst>
      <p:ext uri="{BB962C8B-B14F-4D97-AF65-F5344CB8AC3E}">
        <p14:creationId xmlns:p14="http://schemas.microsoft.com/office/powerpoint/2010/main" val="17751124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_Fade">
  <p:cSld name="2_Fade">
    <p:spTree>
      <p:nvGrpSpPr>
        <p:cNvPr id="1" name="Shape 166"/>
        <p:cNvGrpSpPr/>
        <p:nvPr/>
      </p:nvGrpSpPr>
      <p:grpSpPr>
        <a:xfrm>
          <a:off x="0" y="0"/>
          <a:ext cx="0" cy="0"/>
          <a:chOff x="0" y="0"/>
          <a:chExt cx="0" cy="0"/>
        </a:xfrm>
      </p:grpSpPr>
      <p:sp>
        <p:nvSpPr>
          <p:cNvPr id="167" name="Google Shape;167;g1265afd55f4_11_959"/>
          <p:cNvSpPr>
            <a:spLocks noGrp="1"/>
          </p:cNvSpPr>
          <p:nvPr>
            <p:ph type="pic" idx="2"/>
          </p:nvPr>
        </p:nvSpPr>
        <p:spPr>
          <a:xfrm>
            <a:off x="469595" y="1306607"/>
            <a:ext cx="3867000" cy="4290000"/>
          </a:xfrm>
          <a:prstGeom prst="rect">
            <a:avLst/>
          </a:prstGeom>
          <a:solidFill>
            <a:schemeClr val="dk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Raleway"/>
                <a:ea typeface="Raleway"/>
                <a:cs typeface="Raleway"/>
                <a:sym typeface="Raleway"/>
              </a:defRPr>
            </a:lvl1pPr>
            <a:lvl2pPr marR="0" lvl="1"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R="0" lvl="2"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R="0" lvl="3"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R="0" lvl="4"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R="0" lvl="5"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R="0" lvl="6"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R="0" lvl="7"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R="0" lvl="8"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68" name="Google Shape;168;g1265afd55f4_11_959"/>
          <p:cNvSpPr txBox="1">
            <a:spLocks noGrp="1"/>
          </p:cNvSpPr>
          <p:nvPr>
            <p:ph type="sldNum" idx="12"/>
          </p:nvPr>
        </p:nvSpPr>
        <p:spPr>
          <a:xfrm>
            <a:off x="11409045" y="6333134"/>
            <a:ext cx="731700" cy="525000"/>
          </a:xfrm>
          <a:prstGeom prst="rect">
            <a:avLst/>
          </a:prstGeom>
        </p:spPr>
        <p:txBody>
          <a:bodyPr spcFirstLastPara="1" wrap="square" lIns="91425" tIns="45700" rIns="91425" bIns="45700" anchor="t" anchorCtr="0">
            <a:noAutofit/>
          </a:bodyPr>
          <a:lstStyle>
            <a:lvl1pPr lvl="0" rtl="0">
              <a:buNone/>
              <a:defRPr sz="1300"/>
            </a:lvl1pPr>
            <a:lvl2pPr lvl="1" rtl="0">
              <a:buNone/>
              <a:defRPr sz="1300"/>
            </a:lvl2pPr>
            <a:lvl3pPr lvl="2" rtl="0">
              <a:buNone/>
              <a:defRPr sz="1300"/>
            </a:lvl3pPr>
            <a:lvl4pPr lvl="3" rtl="0">
              <a:buNone/>
              <a:defRPr sz="1300"/>
            </a:lvl4pPr>
            <a:lvl5pPr lvl="4" rtl="0">
              <a:buNone/>
              <a:defRPr sz="1300"/>
            </a:lvl5pPr>
            <a:lvl6pPr lvl="5" rtl="0">
              <a:buNone/>
              <a:defRPr sz="1300"/>
            </a:lvl6pPr>
            <a:lvl7pPr lvl="6" rtl="0">
              <a:buNone/>
              <a:defRPr sz="1300"/>
            </a:lvl7pPr>
            <a:lvl8pPr lvl="7" rtl="0">
              <a:buNone/>
              <a:defRPr sz="1300"/>
            </a:lvl8pPr>
            <a:lvl9pPr lvl="8" rtl="0">
              <a:buNone/>
              <a:defRPr sz="1300"/>
            </a:lvl9pPr>
          </a:lstStyle>
          <a:p>
            <a:pPr marL="0" lvl="0" indent="0" algn="r" rtl="0">
              <a:spcBef>
                <a:spcPts val="0"/>
              </a:spcBef>
              <a:spcAft>
                <a:spcPts val="0"/>
              </a:spcAft>
              <a:buNone/>
            </a:pPr>
            <a:fld id="{00000000-1234-1234-1234-123412341234}" type="slidenum">
              <a:rPr lang="en-IN"/>
              <a:t>‹#›</a:t>
            </a:fld>
            <a:endParaRPr/>
          </a:p>
        </p:txBody>
      </p:sp>
      <p:sp>
        <p:nvSpPr>
          <p:cNvPr id="2" name="Footer Placeholder 2">
            <a:extLst>
              <a:ext uri="{FF2B5EF4-FFF2-40B4-BE49-F238E27FC236}">
                <a16:creationId xmlns:a16="http://schemas.microsoft.com/office/drawing/2014/main" id="{C68346B2-EE1E-20C5-5CD9-F69D8DF69576}"/>
              </a:ext>
            </a:extLst>
          </p:cNvPr>
          <p:cNvSpPr>
            <a:spLocks noGrp="1"/>
          </p:cNvSpPr>
          <p:nvPr>
            <p:ph type="ftr" sz="quarter" idx="11"/>
          </p:nvPr>
        </p:nvSpPr>
        <p:spPr>
          <a:xfrm>
            <a:off x="3493561" y="6262345"/>
            <a:ext cx="5204878" cy="525634"/>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a:t>HITESH KUMAR SHARMA (INSTRUCTOR)</a:t>
            </a:r>
            <a:endParaRPr lang="en-IN" dirty="0"/>
          </a:p>
        </p:txBody>
      </p:sp>
    </p:spTree>
    <p:extLst>
      <p:ext uri="{BB962C8B-B14F-4D97-AF65-F5344CB8AC3E}">
        <p14:creationId xmlns:p14="http://schemas.microsoft.com/office/powerpoint/2010/main" val="3757007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67"/>
                                        </p:tgtEl>
                                        <p:attrNameLst>
                                          <p:attrName>style.visibility</p:attrName>
                                        </p:attrNameLst>
                                      </p:cBhvr>
                                      <p:to>
                                        <p:strVal val="visible"/>
                                      </p:to>
                                    </p:set>
                                    <p:anim calcmode="lin" valueType="num">
                                      <p:cBhvr additive="base">
                                        <p:cTn id="7" dur="1000"/>
                                        <p:tgtEl>
                                          <p:spTgt spid="16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2"/>
        <p:cNvGrpSpPr/>
        <p:nvPr/>
      </p:nvGrpSpPr>
      <p:grpSpPr>
        <a:xfrm>
          <a:off x="0" y="0"/>
          <a:ext cx="0" cy="0"/>
          <a:chOff x="0" y="0"/>
          <a:chExt cx="0" cy="0"/>
        </a:xfrm>
      </p:grpSpPr>
      <p:sp>
        <p:nvSpPr>
          <p:cNvPr id="23" name="Google Shape;23;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2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 name="Google Shape;25;p2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9"/>
        <p:cNvGrpSpPr/>
        <p:nvPr/>
      </p:nvGrpSpPr>
      <p:grpSpPr>
        <a:xfrm>
          <a:off x="0" y="0"/>
          <a:ext cx="0" cy="0"/>
          <a:chOff x="0" y="0"/>
          <a:chExt cx="0" cy="0"/>
        </a:xfrm>
      </p:grpSpPr>
      <p:sp>
        <p:nvSpPr>
          <p:cNvPr id="30" name="Google Shape;30;p26"/>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26"/>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2" name="Google Shape;32;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2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2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8" name="Google Shape;38;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1"/>
        <p:cNvGrpSpPr/>
        <p:nvPr/>
      </p:nvGrpSpPr>
      <p:grpSpPr>
        <a:xfrm>
          <a:off x="0" y="0"/>
          <a:ext cx="0" cy="0"/>
          <a:chOff x="0" y="0"/>
          <a:chExt cx="0" cy="0"/>
        </a:xfrm>
      </p:grpSpPr>
      <p:sp>
        <p:nvSpPr>
          <p:cNvPr id="42" name="Google Shape;42;p2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2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4" name="Google Shape;44;p2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2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2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3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3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31"/>
          <p:cNvSpPr>
            <a:spLocks noGrp="1"/>
          </p:cNvSpPr>
          <p:nvPr>
            <p:ph type="pic" idx="2"/>
          </p:nvPr>
        </p:nvSpPr>
        <p:spPr>
          <a:xfrm>
            <a:off x="5183188" y="987425"/>
            <a:ext cx="6172200" cy="4873625"/>
          </a:xfrm>
          <a:prstGeom prst="rect">
            <a:avLst/>
          </a:prstGeom>
          <a:noFill/>
          <a:ln>
            <a:noFill/>
          </a:ln>
        </p:spPr>
      </p:sp>
      <p:sp>
        <p:nvSpPr>
          <p:cNvPr id="64" name="Google Shape;64;p3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endParaRPr lang="en-IN"/>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IN"/>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491432679"/>
      </p:ext>
    </p:extLst>
  </p:cSld>
  <p:clrMap bg1="dk1" tx1="lt1" bg2="dk2" tx2="lt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 id="2147483802" r:id="rId12"/>
  </p:sldLayoutIdLst>
  <p:hf sldNum="0" hdr="0" ftr="0" dt="0"/>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Shape 242"/>
        <p:cNvGrpSpPr/>
        <p:nvPr/>
      </p:nvGrpSpPr>
      <p:grpSpPr>
        <a:xfrm>
          <a:off x="0" y="0"/>
          <a:ext cx="0" cy="0"/>
          <a:chOff x="0" y="0"/>
          <a:chExt cx="0" cy="0"/>
        </a:xfrm>
      </p:grpSpPr>
      <p:sp>
        <p:nvSpPr>
          <p:cNvPr id="63" name="TextBox 62">
            <a:extLst>
              <a:ext uri="{FF2B5EF4-FFF2-40B4-BE49-F238E27FC236}">
                <a16:creationId xmlns:a16="http://schemas.microsoft.com/office/drawing/2014/main" id="{A6B7A0D0-96EF-CAB5-BB6E-8C3B09E8965E}"/>
              </a:ext>
            </a:extLst>
          </p:cNvPr>
          <p:cNvSpPr txBox="1"/>
          <p:nvPr/>
        </p:nvSpPr>
        <p:spPr>
          <a:xfrm>
            <a:off x="170482" y="459806"/>
            <a:ext cx="6183823" cy="1200329"/>
          </a:xfrm>
          <a:prstGeom prst="rect">
            <a:avLst/>
          </a:prstGeom>
          <a:noFill/>
        </p:spPr>
        <p:txBody>
          <a:bodyPr wrap="square">
            <a:spAutoFit/>
          </a:bodyPr>
          <a:lstStyle/>
          <a:p>
            <a:r>
              <a:rPr lang="en-IN" sz="3600" b="1" dirty="0">
                <a:solidFill>
                  <a:schemeClr val="bg2">
                    <a:lumMod val="50000"/>
                  </a:schemeClr>
                </a:solidFill>
                <a:effectLst/>
                <a:latin typeface="Bahnschrift SemiBold" panose="020B0502040204020203" pitchFamily="34" charset="0"/>
                <a:ea typeface="Calibri" panose="020F0502020204030204" pitchFamily="34" charset="0"/>
                <a:cs typeface="Biome" panose="020B0502040204020203" pitchFamily="34" charset="0"/>
              </a:rPr>
              <a:t>Robotic Process Automation using UiPath </a:t>
            </a:r>
            <a:endParaRPr lang="en-IN" sz="3600" b="1" dirty="0">
              <a:solidFill>
                <a:schemeClr val="bg2">
                  <a:lumMod val="50000"/>
                </a:schemeClr>
              </a:solidFill>
              <a:latin typeface="Bahnschrift SemiBold" panose="020B0502040204020203" pitchFamily="34" charset="0"/>
              <a:cs typeface="Biome" panose="020B0502040204020203" pitchFamily="34" charset="0"/>
            </a:endParaRPr>
          </a:p>
        </p:txBody>
      </p:sp>
      <p:sp>
        <p:nvSpPr>
          <p:cNvPr id="193" name="Oval 192">
            <a:extLst>
              <a:ext uri="{FF2B5EF4-FFF2-40B4-BE49-F238E27FC236}">
                <a16:creationId xmlns:a16="http://schemas.microsoft.com/office/drawing/2014/main" id="{A87C0AA8-5727-2F3F-336D-BBC980C95C07}"/>
              </a:ext>
            </a:extLst>
          </p:cNvPr>
          <p:cNvSpPr/>
          <p:nvPr/>
        </p:nvSpPr>
        <p:spPr>
          <a:xfrm>
            <a:off x="10013976" y="4305313"/>
            <a:ext cx="1781647" cy="1832273"/>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194" name="Google Shape;270;g1265afd55f4_11_482">
            <a:extLst>
              <a:ext uri="{FF2B5EF4-FFF2-40B4-BE49-F238E27FC236}">
                <a16:creationId xmlns:a16="http://schemas.microsoft.com/office/drawing/2014/main" id="{2A493C23-EE98-DC1D-4DF9-94AC5455C309}"/>
              </a:ext>
            </a:extLst>
          </p:cNvPr>
          <p:cNvSpPr/>
          <p:nvPr/>
        </p:nvSpPr>
        <p:spPr>
          <a:xfrm>
            <a:off x="9617602" y="6443924"/>
            <a:ext cx="2574398" cy="510600"/>
          </a:xfrm>
          <a:prstGeom prst="rect">
            <a:avLst/>
          </a:prstGeom>
          <a:noFill/>
          <a:ln>
            <a:noFill/>
          </a:ln>
        </p:spPr>
        <p:txBody>
          <a:bodyPr spcFirstLastPara="1" wrap="square" lIns="0" tIns="0" rIns="0" bIns="0" anchor="t" anchorCtr="0">
            <a:noAutofit/>
          </a:bodyPr>
          <a:lstStyle/>
          <a:p>
            <a:pPr marL="0" marR="0" lvl="0" indent="0" rtl="0">
              <a:lnSpc>
                <a:spcPct val="100000"/>
              </a:lnSpc>
              <a:spcBef>
                <a:spcPts val="0"/>
              </a:spcBef>
              <a:spcAft>
                <a:spcPts val="0"/>
              </a:spcAft>
              <a:buNone/>
            </a:pPr>
            <a:r>
              <a:rPr lang="en-IN" b="1" i="1" dirty="0">
                <a:solidFill>
                  <a:schemeClr val="tx1"/>
                </a:solidFill>
                <a:latin typeface="Calibri"/>
                <a:ea typeface="Calibri"/>
                <a:cs typeface="Calibri"/>
                <a:sym typeface="Calibri"/>
              </a:rPr>
              <a:t>Technical Instructor &amp; Consultant</a:t>
            </a:r>
            <a:endParaRPr b="1" i="1" dirty="0">
              <a:solidFill>
                <a:schemeClr val="tx1"/>
              </a:solidFill>
              <a:latin typeface="Calibri"/>
              <a:ea typeface="Calibri"/>
              <a:cs typeface="Calibri"/>
              <a:sym typeface="Calibri"/>
            </a:endParaRPr>
          </a:p>
        </p:txBody>
      </p:sp>
      <p:sp>
        <p:nvSpPr>
          <p:cNvPr id="195" name="Google Shape;269;g1265afd55f4_11_482">
            <a:extLst>
              <a:ext uri="{FF2B5EF4-FFF2-40B4-BE49-F238E27FC236}">
                <a16:creationId xmlns:a16="http://schemas.microsoft.com/office/drawing/2014/main" id="{4470A146-582C-E5B4-A8AC-E5494ADA0682}"/>
              </a:ext>
            </a:extLst>
          </p:cNvPr>
          <p:cNvSpPr/>
          <p:nvPr/>
        </p:nvSpPr>
        <p:spPr>
          <a:xfrm>
            <a:off x="9726929" y="6171401"/>
            <a:ext cx="2355743" cy="523699"/>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IN" sz="1600" b="1" dirty="0">
                <a:solidFill>
                  <a:schemeClr val="tx1"/>
                </a:solidFill>
                <a:latin typeface="Century Gothic"/>
                <a:ea typeface="Century Gothic"/>
                <a:cs typeface="Century Gothic"/>
                <a:sym typeface="Century Gothic"/>
              </a:rPr>
              <a:t>HITESH KUMAR SHARMA</a:t>
            </a:r>
            <a:endParaRPr sz="1600" b="1" dirty="0">
              <a:solidFill>
                <a:schemeClr val="tx1"/>
              </a:solidFill>
              <a:latin typeface="Century Gothic"/>
              <a:ea typeface="Century Gothic"/>
              <a:cs typeface="Century Gothic"/>
              <a:sym typeface="Century Gothic"/>
            </a:endParaRPr>
          </a:p>
        </p:txBody>
      </p:sp>
      <p:sp>
        <p:nvSpPr>
          <p:cNvPr id="2" name="TextBox 1">
            <a:extLst>
              <a:ext uri="{FF2B5EF4-FFF2-40B4-BE49-F238E27FC236}">
                <a16:creationId xmlns:a16="http://schemas.microsoft.com/office/drawing/2014/main" id="{27521C1F-E478-D4EB-0364-31F6A8C163F5}"/>
              </a:ext>
            </a:extLst>
          </p:cNvPr>
          <p:cNvSpPr txBox="1"/>
          <p:nvPr/>
        </p:nvSpPr>
        <p:spPr>
          <a:xfrm>
            <a:off x="242519" y="3070471"/>
            <a:ext cx="11226227" cy="646331"/>
          </a:xfrm>
          <a:prstGeom prst="rect">
            <a:avLst/>
          </a:prstGeom>
          <a:noFill/>
        </p:spPr>
        <p:txBody>
          <a:bodyPr wrap="square">
            <a:spAutoFit/>
          </a:bodyPr>
          <a:lstStyle/>
          <a:p>
            <a:r>
              <a:rPr lang="en-IN" sz="3600" b="1" dirty="0">
                <a:solidFill>
                  <a:schemeClr val="bg1">
                    <a:lumMod val="10000"/>
                    <a:lumOff val="90000"/>
                  </a:schemeClr>
                </a:solidFill>
                <a:effectLst/>
                <a:latin typeface="Bahnschrift SemiBold" panose="020B0502040204020203" pitchFamily="34" charset="0"/>
                <a:ea typeface="Calibri" panose="020F0502020204030204" pitchFamily="34" charset="0"/>
                <a:cs typeface="Biome" panose="020B0502040204020203" pitchFamily="34" charset="0"/>
              </a:rPr>
              <a:t>Topic 2- </a:t>
            </a:r>
            <a:r>
              <a:rPr lang="en-IN" sz="2800" b="1" dirty="0">
                <a:solidFill>
                  <a:schemeClr val="bg1">
                    <a:lumMod val="10000"/>
                    <a:lumOff val="90000"/>
                  </a:schemeClr>
                </a:solidFill>
                <a:effectLst/>
                <a:latin typeface="Calibri" panose="020F0502020204030204" pitchFamily="34" charset="0"/>
                <a:ea typeface="Calibri" panose="020F0502020204030204" pitchFamily="34" charset="0"/>
              </a:rPr>
              <a:t>StudioX Citizen Developer Journey and Working with StudioX </a:t>
            </a:r>
            <a:endParaRPr lang="en-IN" sz="2800" b="1" dirty="0">
              <a:solidFill>
                <a:schemeClr val="bg1">
                  <a:lumMod val="10000"/>
                  <a:lumOff val="90000"/>
                </a:schemeClr>
              </a:solidFill>
              <a:latin typeface="Bahnschrift SemiBold" panose="020B0502040204020203" pitchFamily="34" charset="0"/>
              <a:cs typeface="Biome" panose="020B0502040204020203"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57"/>
        <p:cNvGrpSpPr/>
        <p:nvPr/>
      </p:nvGrpSpPr>
      <p:grpSpPr>
        <a:xfrm>
          <a:off x="0" y="0"/>
          <a:ext cx="0" cy="0"/>
          <a:chOff x="0" y="0"/>
          <a:chExt cx="0" cy="0"/>
        </a:xfrm>
      </p:grpSpPr>
      <p:sp>
        <p:nvSpPr>
          <p:cNvPr id="168" name="Google Shape;168;p18"/>
          <p:cNvSpPr txBox="1">
            <a:spLocks noGrp="1"/>
          </p:cNvSpPr>
          <p:nvPr>
            <p:ph type="dt" idx="10"/>
          </p:nvPr>
        </p:nvSpPr>
        <p:spPr>
          <a:xfrm>
            <a:off x="1251678" y="6375679"/>
            <a:ext cx="2329722" cy="348462"/>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2DFABA4-8B72-4F5F-9320-82B4B29D3F14}" type="datetime1">
              <a:rPr lang="en-US" smtClean="0"/>
              <a:t>11/1/2022</a:t>
            </a:fld>
            <a:endParaRPr/>
          </a:p>
        </p:txBody>
      </p:sp>
      <p:sp>
        <p:nvSpPr>
          <p:cNvPr id="169" name="Google Shape;169;p18"/>
          <p:cNvSpPr txBox="1">
            <a:spLocks noGrp="1"/>
          </p:cNvSpPr>
          <p:nvPr>
            <p:ph type="sldNum" idx="12"/>
          </p:nvPr>
        </p:nvSpPr>
        <p:spPr>
          <a:xfrm>
            <a:off x="8610601" y="6375679"/>
            <a:ext cx="2819399" cy="345796"/>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10</a:t>
            </a:fld>
            <a:endParaRPr/>
          </a:p>
        </p:txBody>
      </p:sp>
      <p:sp>
        <p:nvSpPr>
          <p:cNvPr id="4" name="Google Shape;358;g1265afd55f4_12_18">
            <a:extLst>
              <a:ext uri="{FF2B5EF4-FFF2-40B4-BE49-F238E27FC236}">
                <a16:creationId xmlns:a16="http://schemas.microsoft.com/office/drawing/2014/main" id="{A6B4991D-7DED-9572-1712-D659B6D18C2A}"/>
              </a:ext>
            </a:extLst>
          </p:cNvPr>
          <p:cNvSpPr/>
          <p:nvPr/>
        </p:nvSpPr>
        <p:spPr>
          <a:xfrm>
            <a:off x="442500" y="444316"/>
            <a:ext cx="10987500" cy="554100"/>
          </a:xfrm>
          <a:prstGeom prst="rect">
            <a:avLst/>
          </a:prstGeom>
          <a:noFill/>
          <a:ln>
            <a:noFill/>
          </a:ln>
        </p:spPr>
        <p:txBody>
          <a:bodyPr spcFirstLastPara="1" wrap="square" lIns="0" tIns="0" rIns="0" bIns="0" anchor="t" anchorCtr="0">
            <a:noAutofit/>
          </a:bodyPr>
          <a:lstStyle/>
          <a:p>
            <a:r>
              <a:rPr lang="en-IN" sz="3600" dirty="0">
                <a:solidFill>
                  <a:schemeClr val="bg2">
                    <a:lumMod val="50000"/>
                  </a:schemeClr>
                </a:solidFill>
                <a:latin typeface="Century Gothic"/>
              </a:rPr>
              <a:t>First automation using </a:t>
            </a:r>
            <a:r>
              <a:rPr lang="en-IN" sz="3600" b="1" dirty="0">
                <a:solidFill>
                  <a:schemeClr val="bg2">
                    <a:lumMod val="50000"/>
                  </a:schemeClr>
                </a:solidFill>
                <a:latin typeface="Century Gothic"/>
              </a:rPr>
              <a:t>Microsoft Office</a:t>
            </a:r>
          </a:p>
          <a:p>
            <a:r>
              <a:rPr lang="en-IN" sz="3600" b="1" dirty="0">
                <a:solidFill>
                  <a:schemeClr val="bg2">
                    <a:lumMod val="50000"/>
                  </a:schemeClr>
                </a:solidFill>
                <a:latin typeface="Century Gothic"/>
              </a:rPr>
              <a:t>(LIVE-DEMO)</a:t>
            </a:r>
          </a:p>
          <a:p>
            <a:endParaRPr lang="en-IN" sz="3600" dirty="0">
              <a:solidFill>
                <a:schemeClr val="bg2">
                  <a:lumMod val="50000"/>
                </a:schemeClr>
              </a:solidFill>
              <a:latin typeface="Century Gothic"/>
            </a:endParaRPr>
          </a:p>
          <a:p>
            <a:pPr marR="0" lvl="0" algn="l" rtl="0">
              <a:lnSpc>
                <a:spcPct val="100000"/>
              </a:lnSpc>
              <a:spcBef>
                <a:spcPts val="0"/>
              </a:spcBef>
              <a:spcAft>
                <a:spcPts val="0"/>
              </a:spcAft>
            </a:pPr>
            <a:endParaRPr lang="en-US" sz="2000" dirty="0">
              <a:solidFill>
                <a:schemeClr val="bg2">
                  <a:lumMod val="50000"/>
                </a:schemeClr>
              </a:solidFill>
              <a:latin typeface="Century Gothic"/>
              <a:ea typeface="Century Gothic"/>
              <a:cs typeface="Century Gothic"/>
              <a:sym typeface="Century Gothic"/>
            </a:endParaRPr>
          </a:p>
          <a:p>
            <a:pPr marL="742950" marR="0" lvl="0" indent="-742950" algn="l" rtl="0">
              <a:lnSpc>
                <a:spcPct val="100000"/>
              </a:lnSpc>
              <a:spcBef>
                <a:spcPts val="0"/>
              </a:spcBef>
              <a:spcAft>
                <a:spcPts val="0"/>
              </a:spcAft>
              <a:buFont typeface="+mj-lt"/>
              <a:buAutoNum type="arabicPeriod"/>
            </a:pPr>
            <a:endParaRPr sz="3600" dirty="0">
              <a:solidFill>
                <a:schemeClr val="bg2">
                  <a:lumMod val="50000"/>
                </a:schemeClr>
              </a:solidFill>
              <a:latin typeface="Century Gothic"/>
              <a:ea typeface="Century Gothic"/>
              <a:cs typeface="Century Gothic"/>
              <a:sym typeface="Century Gothic"/>
            </a:endParaRPr>
          </a:p>
        </p:txBody>
      </p:sp>
      <p:sp>
        <p:nvSpPr>
          <p:cNvPr id="13" name="Footer Placeholder 2">
            <a:extLst>
              <a:ext uri="{FF2B5EF4-FFF2-40B4-BE49-F238E27FC236}">
                <a16:creationId xmlns:a16="http://schemas.microsoft.com/office/drawing/2014/main" id="{7B642D2A-983C-4598-F086-BBB4699E765E}"/>
              </a:ext>
            </a:extLst>
          </p:cNvPr>
          <p:cNvSpPr>
            <a:spLocks noGrp="1"/>
          </p:cNvSpPr>
          <p:nvPr>
            <p:ph type="ftr" sz="quarter" idx="11"/>
          </p:nvPr>
        </p:nvSpPr>
        <p:spPr>
          <a:xfrm>
            <a:off x="9421027" y="6350724"/>
            <a:ext cx="2662487" cy="437255"/>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dirty="0"/>
              <a:t>HITESH KUMAR SHARMA</a:t>
            </a:r>
            <a:endParaRPr lang="en-IN" dirty="0"/>
          </a:p>
        </p:txBody>
      </p:sp>
      <p:sp>
        <p:nvSpPr>
          <p:cNvPr id="8" name="Google Shape;299;g1265afd55f4_11_721">
            <a:extLst>
              <a:ext uri="{FF2B5EF4-FFF2-40B4-BE49-F238E27FC236}">
                <a16:creationId xmlns:a16="http://schemas.microsoft.com/office/drawing/2014/main" id="{52ADF55B-E40C-FC9F-2CE0-E03A4BE86087}"/>
              </a:ext>
            </a:extLst>
          </p:cNvPr>
          <p:cNvSpPr txBox="1"/>
          <p:nvPr/>
        </p:nvSpPr>
        <p:spPr>
          <a:xfrm>
            <a:off x="1096489" y="1880481"/>
            <a:ext cx="9843833" cy="4339619"/>
          </a:xfrm>
          <a:prstGeom prst="rect">
            <a:avLst/>
          </a:prstGeom>
          <a:noFill/>
          <a:ln>
            <a:noFill/>
          </a:ln>
        </p:spPr>
        <p:txBody>
          <a:bodyPr spcFirstLastPara="1" wrap="square" lIns="91425" tIns="91425" rIns="91425" bIns="91425" anchor="ctr" anchorCtr="0">
            <a:spAutoFit/>
          </a:bodyPr>
          <a:lstStyle/>
          <a:p>
            <a:pPr marL="457200" lvl="0" indent="-355600">
              <a:lnSpc>
                <a:spcPct val="150000"/>
              </a:lnSpc>
              <a:buClr>
                <a:srgbClr val="4A4A4A"/>
              </a:buClr>
              <a:buSzPts val="2000"/>
              <a:buFont typeface="Roboto Mono Medium"/>
              <a:buChar char="❏"/>
            </a:pPr>
            <a:r>
              <a:rPr lang="en-US" sz="2000" dirty="0">
                <a:solidFill>
                  <a:srgbClr val="4A4A4A"/>
                </a:solidFill>
                <a:latin typeface="Roboto Mono Medium"/>
                <a:ea typeface="Roboto Mono Medium"/>
                <a:cs typeface="Roboto Mono Medium"/>
                <a:sym typeface="Roboto Mono Medium"/>
              </a:rPr>
              <a:t>Open a Web Form (https://www.rpasamples.com/findunicornname)</a:t>
            </a:r>
          </a:p>
          <a:p>
            <a:pPr marL="457200" marR="0" lvl="0" indent="-355600" algn="l" rtl="0">
              <a:lnSpc>
                <a:spcPct val="150000"/>
              </a:lnSpc>
              <a:spcBef>
                <a:spcPts val="0"/>
              </a:spcBef>
              <a:spcAft>
                <a:spcPts val="0"/>
              </a:spcAft>
              <a:buClr>
                <a:srgbClr val="4A4A4A"/>
              </a:buClr>
              <a:buSzPts val="2000"/>
              <a:buFont typeface="Roboto Mono Medium"/>
              <a:buChar char="❏"/>
            </a:pPr>
            <a:r>
              <a:rPr lang="en-US" sz="2000" dirty="0">
                <a:solidFill>
                  <a:srgbClr val="4A4A4A"/>
                </a:solidFill>
                <a:latin typeface="Roboto Mono Medium"/>
                <a:ea typeface="Roboto Mono Medium"/>
                <a:cs typeface="Roboto Mono Medium"/>
                <a:sym typeface="Roboto Mono Medium"/>
              </a:rPr>
              <a:t>Create an </a:t>
            </a:r>
            <a:r>
              <a:rPr lang="en-US" sz="2000" b="1" dirty="0">
                <a:solidFill>
                  <a:srgbClr val="4A4A4A"/>
                </a:solidFill>
                <a:latin typeface="Roboto Mono Medium"/>
                <a:ea typeface="Roboto Mono Medium"/>
                <a:cs typeface="Roboto Mono Medium"/>
                <a:sym typeface="Roboto Mono Medium"/>
              </a:rPr>
              <a:t>Excel Sheet </a:t>
            </a:r>
            <a:r>
              <a:rPr lang="en-US" sz="2000" dirty="0">
                <a:solidFill>
                  <a:srgbClr val="4A4A4A"/>
                </a:solidFill>
                <a:latin typeface="Roboto Mono Medium"/>
                <a:ea typeface="Roboto Mono Medium"/>
                <a:cs typeface="Roboto Mono Medium"/>
                <a:sym typeface="Roboto Mono Medium"/>
              </a:rPr>
              <a:t>with Some Entries</a:t>
            </a:r>
          </a:p>
          <a:p>
            <a:pPr marL="457200" marR="0" lvl="0" indent="-355600" algn="l" rtl="0">
              <a:lnSpc>
                <a:spcPct val="150000"/>
              </a:lnSpc>
              <a:spcBef>
                <a:spcPts val="0"/>
              </a:spcBef>
              <a:spcAft>
                <a:spcPts val="0"/>
              </a:spcAft>
              <a:buClr>
                <a:srgbClr val="4A4A4A"/>
              </a:buClr>
              <a:buSzPts val="2000"/>
              <a:buFont typeface="Roboto Mono Medium"/>
              <a:buChar char="❏"/>
            </a:pPr>
            <a:r>
              <a:rPr lang="en-US" sz="2000" dirty="0">
                <a:solidFill>
                  <a:srgbClr val="4A4A4A"/>
                </a:solidFill>
                <a:latin typeface="Roboto Mono Medium"/>
                <a:ea typeface="Roboto Mono Medium"/>
                <a:cs typeface="Roboto Mono Medium"/>
                <a:sym typeface="Roboto Mono Medium"/>
              </a:rPr>
              <a:t>Create an Automation in UiPath StudioX to read Excel Sheet for Input</a:t>
            </a:r>
          </a:p>
          <a:p>
            <a:pPr marL="457200" marR="0" lvl="0" indent="-355600" algn="l" rtl="0">
              <a:lnSpc>
                <a:spcPct val="150000"/>
              </a:lnSpc>
              <a:spcBef>
                <a:spcPts val="0"/>
              </a:spcBef>
              <a:spcAft>
                <a:spcPts val="0"/>
              </a:spcAft>
              <a:buClr>
                <a:srgbClr val="4A4A4A"/>
              </a:buClr>
              <a:buSzPts val="2000"/>
              <a:buFont typeface="Roboto Mono Medium"/>
              <a:buChar char="❏"/>
            </a:pPr>
            <a:r>
              <a:rPr lang="en-US" sz="2000" dirty="0">
                <a:solidFill>
                  <a:srgbClr val="4A4A4A"/>
                </a:solidFill>
                <a:latin typeface="Roboto Mono Medium"/>
                <a:ea typeface="Roboto Mono Medium"/>
                <a:cs typeface="Roboto Mono Medium"/>
                <a:sym typeface="Roboto Mono Medium"/>
              </a:rPr>
              <a:t>Type Entries into web from using Automation</a:t>
            </a:r>
          </a:p>
          <a:p>
            <a:pPr marL="457200" marR="0" lvl="0" indent="-355600" algn="l" rtl="0">
              <a:lnSpc>
                <a:spcPct val="150000"/>
              </a:lnSpc>
              <a:spcBef>
                <a:spcPts val="0"/>
              </a:spcBef>
              <a:spcAft>
                <a:spcPts val="0"/>
              </a:spcAft>
              <a:buClr>
                <a:srgbClr val="4A4A4A"/>
              </a:buClr>
              <a:buSzPts val="2000"/>
              <a:buFont typeface="Roboto Mono Medium"/>
              <a:buChar char="❏"/>
            </a:pPr>
            <a:r>
              <a:rPr lang="en-US" sz="2000" dirty="0">
                <a:solidFill>
                  <a:srgbClr val="4A4A4A"/>
                </a:solidFill>
                <a:latin typeface="Roboto Mono Medium"/>
                <a:ea typeface="Roboto Mono Medium"/>
                <a:cs typeface="Roboto Mono Medium"/>
                <a:sym typeface="Roboto Mono Medium"/>
              </a:rPr>
              <a:t>Click on Web Form using Automation</a:t>
            </a:r>
          </a:p>
          <a:p>
            <a:pPr marL="457200" marR="0" lvl="0" indent="-355600" algn="l" rtl="0">
              <a:lnSpc>
                <a:spcPct val="150000"/>
              </a:lnSpc>
              <a:spcBef>
                <a:spcPts val="0"/>
              </a:spcBef>
              <a:spcAft>
                <a:spcPts val="0"/>
              </a:spcAft>
              <a:buClr>
                <a:srgbClr val="4A4A4A"/>
              </a:buClr>
              <a:buSzPts val="2000"/>
              <a:buFont typeface="Roboto Mono Medium"/>
              <a:buChar char="❏"/>
            </a:pPr>
            <a:r>
              <a:rPr lang="en-US" sz="2000" dirty="0">
                <a:solidFill>
                  <a:srgbClr val="4A4A4A"/>
                </a:solidFill>
                <a:latin typeface="Roboto Mono Medium"/>
                <a:ea typeface="Roboto Mono Medium"/>
                <a:cs typeface="Roboto Mono Medium"/>
                <a:sym typeface="Roboto Mono Medium"/>
              </a:rPr>
              <a:t>Get Text from Webform using automation</a:t>
            </a:r>
          </a:p>
          <a:p>
            <a:pPr marL="457200" marR="0" lvl="0" indent="-355600" algn="l" rtl="0">
              <a:lnSpc>
                <a:spcPct val="150000"/>
              </a:lnSpc>
              <a:spcBef>
                <a:spcPts val="0"/>
              </a:spcBef>
              <a:spcAft>
                <a:spcPts val="0"/>
              </a:spcAft>
              <a:buClr>
                <a:srgbClr val="4A4A4A"/>
              </a:buClr>
              <a:buSzPts val="2000"/>
              <a:buFont typeface="Roboto Mono Medium"/>
              <a:buChar char="❏"/>
            </a:pPr>
            <a:r>
              <a:rPr lang="en-US" sz="2000" dirty="0">
                <a:solidFill>
                  <a:srgbClr val="4A4A4A"/>
                </a:solidFill>
                <a:latin typeface="Roboto Mono Medium"/>
                <a:ea typeface="Roboto Mono Medium"/>
                <a:cs typeface="Roboto Mono Medium"/>
                <a:sym typeface="Roboto Mono Medium"/>
              </a:rPr>
              <a:t>Send a Mail contains the text retrieved from web form using Automation.</a:t>
            </a:r>
            <a:endParaRPr sz="2000" dirty="0">
              <a:solidFill>
                <a:srgbClr val="4A4A4A"/>
              </a:solidFill>
              <a:latin typeface="Roboto Mono Medium"/>
              <a:ea typeface="Roboto Mono Medium"/>
              <a:cs typeface="Roboto Mono Medium"/>
              <a:sym typeface="Roboto Mono Medium"/>
            </a:endParaRPr>
          </a:p>
        </p:txBody>
      </p:sp>
    </p:spTree>
    <p:extLst>
      <p:ext uri="{BB962C8B-B14F-4D97-AF65-F5344CB8AC3E}">
        <p14:creationId xmlns:p14="http://schemas.microsoft.com/office/powerpoint/2010/main" val="3215941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57"/>
        <p:cNvGrpSpPr/>
        <p:nvPr/>
      </p:nvGrpSpPr>
      <p:grpSpPr>
        <a:xfrm>
          <a:off x="0" y="0"/>
          <a:ext cx="0" cy="0"/>
          <a:chOff x="0" y="0"/>
          <a:chExt cx="0" cy="0"/>
        </a:xfrm>
      </p:grpSpPr>
      <p:sp>
        <p:nvSpPr>
          <p:cNvPr id="168" name="Google Shape;168;p18"/>
          <p:cNvSpPr txBox="1">
            <a:spLocks noGrp="1"/>
          </p:cNvSpPr>
          <p:nvPr>
            <p:ph type="dt" idx="10"/>
          </p:nvPr>
        </p:nvSpPr>
        <p:spPr>
          <a:xfrm>
            <a:off x="1251678" y="6375679"/>
            <a:ext cx="2329722" cy="348462"/>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2DFABA4-8B72-4F5F-9320-82B4B29D3F14}" type="datetime1">
              <a:rPr lang="en-US" smtClean="0"/>
              <a:t>11/1/2022</a:t>
            </a:fld>
            <a:endParaRPr/>
          </a:p>
        </p:txBody>
      </p:sp>
      <p:sp>
        <p:nvSpPr>
          <p:cNvPr id="169" name="Google Shape;169;p18"/>
          <p:cNvSpPr txBox="1">
            <a:spLocks noGrp="1"/>
          </p:cNvSpPr>
          <p:nvPr>
            <p:ph type="sldNum" idx="12"/>
          </p:nvPr>
        </p:nvSpPr>
        <p:spPr>
          <a:xfrm>
            <a:off x="8610601" y="6375679"/>
            <a:ext cx="2819399" cy="345796"/>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11</a:t>
            </a:fld>
            <a:endParaRPr/>
          </a:p>
        </p:txBody>
      </p:sp>
      <p:sp>
        <p:nvSpPr>
          <p:cNvPr id="4" name="Google Shape;358;g1265afd55f4_12_18">
            <a:extLst>
              <a:ext uri="{FF2B5EF4-FFF2-40B4-BE49-F238E27FC236}">
                <a16:creationId xmlns:a16="http://schemas.microsoft.com/office/drawing/2014/main" id="{A6B4991D-7DED-9572-1712-D659B6D18C2A}"/>
              </a:ext>
            </a:extLst>
          </p:cNvPr>
          <p:cNvSpPr/>
          <p:nvPr/>
        </p:nvSpPr>
        <p:spPr>
          <a:xfrm>
            <a:off x="442500" y="444316"/>
            <a:ext cx="10987500" cy="554100"/>
          </a:xfrm>
          <a:prstGeom prst="rect">
            <a:avLst/>
          </a:prstGeom>
          <a:noFill/>
          <a:ln>
            <a:noFill/>
          </a:ln>
        </p:spPr>
        <p:txBody>
          <a:bodyPr spcFirstLastPara="1" wrap="square" lIns="0" tIns="0" rIns="0" bIns="0" anchor="t" anchorCtr="0">
            <a:noAutofit/>
          </a:bodyPr>
          <a:lstStyle/>
          <a:p>
            <a:r>
              <a:rPr lang="en-IN" sz="3600" b="1" dirty="0">
                <a:solidFill>
                  <a:schemeClr val="bg2">
                    <a:lumMod val="50000"/>
                  </a:schemeClr>
                </a:solidFill>
                <a:latin typeface="Century Gothic"/>
              </a:rPr>
              <a:t>Map the </a:t>
            </a:r>
            <a:r>
              <a:rPr lang="en-IN" sz="3600" b="1" dirty="0" err="1">
                <a:solidFill>
                  <a:schemeClr val="bg2">
                    <a:lumMod val="50000"/>
                  </a:schemeClr>
                </a:solidFill>
                <a:latin typeface="Century Gothic"/>
              </a:rPr>
              <a:t>HumanPath</a:t>
            </a:r>
            <a:r>
              <a:rPr lang="en-IN" sz="3600" b="1" dirty="0">
                <a:solidFill>
                  <a:schemeClr val="bg2">
                    <a:lumMod val="50000"/>
                  </a:schemeClr>
                </a:solidFill>
                <a:latin typeface="Century Gothic"/>
              </a:rPr>
              <a:t>, Design the </a:t>
            </a:r>
            <a:r>
              <a:rPr lang="en-IN" sz="3600" b="1" dirty="0" err="1">
                <a:solidFill>
                  <a:schemeClr val="bg2">
                    <a:lumMod val="50000"/>
                  </a:schemeClr>
                </a:solidFill>
                <a:latin typeface="Century Gothic"/>
              </a:rPr>
              <a:t>RobotPath</a:t>
            </a:r>
            <a:endParaRPr lang="en-IN" sz="3600" b="1" dirty="0">
              <a:solidFill>
                <a:schemeClr val="bg2">
                  <a:lumMod val="50000"/>
                </a:schemeClr>
              </a:solidFill>
              <a:latin typeface="Century Gothic"/>
            </a:endParaRPr>
          </a:p>
          <a:p>
            <a:endParaRPr lang="en-US" sz="2000" dirty="0">
              <a:solidFill>
                <a:schemeClr val="bg2">
                  <a:lumMod val="50000"/>
                </a:schemeClr>
              </a:solidFill>
              <a:latin typeface="Century Gothic"/>
              <a:sym typeface="Century Gothic"/>
            </a:endParaRPr>
          </a:p>
          <a:p>
            <a:pPr algn="just"/>
            <a:endParaRPr lang="en-US" sz="2400" b="1" i="0" dirty="0">
              <a:solidFill>
                <a:srgbClr val="313537"/>
              </a:solidFill>
              <a:effectLst/>
              <a:latin typeface="Inter"/>
            </a:endParaRPr>
          </a:p>
          <a:p>
            <a:pPr algn="just"/>
            <a:r>
              <a:rPr lang="en-US" sz="2400" b="1" i="0" dirty="0">
                <a:solidFill>
                  <a:srgbClr val="313537"/>
                </a:solidFill>
                <a:effectLst/>
                <a:latin typeface="Inter"/>
              </a:rPr>
              <a:t>The </a:t>
            </a:r>
            <a:r>
              <a:rPr lang="en-US" sz="2400" b="1" i="0" dirty="0" err="1">
                <a:solidFill>
                  <a:srgbClr val="313537"/>
                </a:solidFill>
                <a:effectLst/>
                <a:latin typeface="Inter"/>
              </a:rPr>
              <a:t>HumanPath</a:t>
            </a:r>
            <a:r>
              <a:rPr lang="en-US" sz="2400" b="0" i="0" dirty="0">
                <a:solidFill>
                  <a:srgbClr val="313537"/>
                </a:solidFill>
                <a:effectLst/>
                <a:latin typeface="Inter"/>
              </a:rPr>
              <a:t> is a high-level view of your task put into a sequential manner.</a:t>
            </a:r>
            <a:br>
              <a:rPr lang="en-US" sz="2400" dirty="0"/>
            </a:br>
            <a:r>
              <a:rPr lang="en-US" sz="2400" b="1" i="0" dirty="0">
                <a:solidFill>
                  <a:srgbClr val="313537"/>
                </a:solidFill>
                <a:effectLst/>
                <a:latin typeface="Inter"/>
              </a:rPr>
              <a:t>The </a:t>
            </a:r>
            <a:r>
              <a:rPr lang="en-US" sz="2400" b="1" i="0" dirty="0" err="1">
                <a:solidFill>
                  <a:srgbClr val="313537"/>
                </a:solidFill>
                <a:effectLst/>
                <a:latin typeface="Inter"/>
              </a:rPr>
              <a:t>RobotPath</a:t>
            </a:r>
            <a:r>
              <a:rPr lang="en-US" sz="2400" b="1" i="0" dirty="0">
                <a:solidFill>
                  <a:srgbClr val="313537"/>
                </a:solidFill>
                <a:effectLst/>
                <a:latin typeface="Inter"/>
              </a:rPr>
              <a:t> </a:t>
            </a:r>
            <a:r>
              <a:rPr lang="en-US" sz="2400" b="0" i="0" dirty="0">
                <a:solidFill>
                  <a:srgbClr val="313537"/>
                </a:solidFill>
                <a:effectLst/>
                <a:latin typeface="Inter"/>
              </a:rPr>
              <a:t>is a detailed view of your task - it's designing the steps the Robot takes to automate your task.</a:t>
            </a:r>
          </a:p>
          <a:p>
            <a:pPr algn="just"/>
            <a:endParaRPr lang="en-US" sz="2400" b="0" i="0" dirty="0">
              <a:solidFill>
                <a:srgbClr val="313537"/>
              </a:solidFill>
              <a:effectLst/>
              <a:latin typeface="Inter"/>
            </a:endParaRPr>
          </a:p>
          <a:p>
            <a:pPr algn="just"/>
            <a:r>
              <a:rPr lang="en-US" sz="2400" b="0" i="0" dirty="0">
                <a:solidFill>
                  <a:srgbClr val="313537"/>
                </a:solidFill>
                <a:effectLst/>
                <a:latin typeface="Inter"/>
              </a:rPr>
              <a:t>Here are some highlights of what makes the </a:t>
            </a:r>
            <a:r>
              <a:rPr lang="en-US" sz="2400" b="0" i="0" dirty="0" err="1">
                <a:solidFill>
                  <a:srgbClr val="313537"/>
                </a:solidFill>
                <a:effectLst/>
                <a:latin typeface="Inter"/>
              </a:rPr>
              <a:t>HumanPath</a:t>
            </a:r>
            <a:r>
              <a:rPr lang="en-US" sz="2400" b="0" i="0" dirty="0">
                <a:solidFill>
                  <a:srgbClr val="313537"/>
                </a:solidFill>
                <a:effectLst/>
                <a:latin typeface="Inter"/>
              </a:rPr>
              <a:t> to </a:t>
            </a:r>
            <a:r>
              <a:rPr lang="en-US" sz="2400" b="0" i="0" dirty="0" err="1">
                <a:solidFill>
                  <a:srgbClr val="313537"/>
                </a:solidFill>
                <a:effectLst/>
                <a:latin typeface="Inter"/>
              </a:rPr>
              <a:t>RobotPath</a:t>
            </a:r>
            <a:r>
              <a:rPr lang="en-US" sz="2400" b="0" i="0" dirty="0">
                <a:solidFill>
                  <a:srgbClr val="313537"/>
                </a:solidFill>
                <a:effectLst/>
                <a:latin typeface="Inter"/>
              </a:rPr>
              <a:t> framework important in your development process: </a:t>
            </a:r>
          </a:p>
          <a:p>
            <a:pPr algn="just"/>
            <a:endParaRPr lang="en-US" sz="2400" dirty="0">
              <a:solidFill>
                <a:srgbClr val="313537"/>
              </a:solidFill>
              <a:latin typeface="Inter"/>
            </a:endParaRPr>
          </a:p>
          <a:p>
            <a:pPr marL="457200" indent="-457200" algn="l" fontAlgn="base">
              <a:buFont typeface="+mj-lt"/>
              <a:buAutoNum type="arabicPeriod"/>
            </a:pPr>
            <a:r>
              <a:rPr lang="en-US" sz="2000" b="0" i="0" dirty="0">
                <a:solidFill>
                  <a:srgbClr val="313537"/>
                </a:solidFill>
                <a:effectLst/>
                <a:latin typeface="merriweather" panose="020B0604020202020204" pitchFamily="2" charset="0"/>
              </a:rPr>
              <a:t>Breaks down your process into visual, logical steps.</a:t>
            </a:r>
          </a:p>
          <a:p>
            <a:pPr marL="457200" indent="-457200" algn="l" fontAlgn="base">
              <a:buFont typeface="+mj-lt"/>
              <a:buAutoNum type="arabicPeriod"/>
            </a:pPr>
            <a:r>
              <a:rPr lang="en-US" sz="2000" b="0" i="0" dirty="0">
                <a:solidFill>
                  <a:srgbClr val="313537"/>
                </a:solidFill>
                <a:effectLst/>
                <a:latin typeface="merriweather" panose="020B0604020202020204" pitchFamily="2" charset="0"/>
              </a:rPr>
              <a:t>Helps you carve out the scope of what you want to build.</a:t>
            </a:r>
          </a:p>
          <a:p>
            <a:pPr marL="457200" indent="-457200" algn="l" fontAlgn="base">
              <a:buFont typeface="+mj-lt"/>
              <a:buAutoNum type="arabicPeriod"/>
            </a:pPr>
            <a:r>
              <a:rPr lang="en-US" sz="2000" b="0" i="0" dirty="0">
                <a:solidFill>
                  <a:srgbClr val="313537"/>
                </a:solidFill>
                <a:effectLst/>
                <a:latin typeface="merriweather" panose="020B0604020202020204" pitchFamily="2" charset="0"/>
              </a:rPr>
              <a:t>Outlines key decision points and task automation scenarios.</a:t>
            </a:r>
          </a:p>
          <a:p>
            <a:pPr marL="457200" indent="-457200" algn="l" fontAlgn="base">
              <a:buFont typeface="+mj-lt"/>
              <a:buAutoNum type="arabicPeriod"/>
            </a:pPr>
            <a:r>
              <a:rPr lang="en-US" sz="2000" b="0" i="0" dirty="0">
                <a:solidFill>
                  <a:srgbClr val="313537"/>
                </a:solidFill>
                <a:effectLst/>
                <a:latin typeface="merriweather" panose="020B0604020202020204" pitchFamily="2" charset="0"/>
              </a:rPr>
              <a:t>Serves as your guide while you build your Robot.</a:t>
            </a:r>
          </a:p>
          <a:p>
            <a:pPr algn="just"/>
            <a:endParaRPr lang="en-IN" sz="1800" dirty="0">
              <a:solidFill>
                <a:schemeClr val="bg2">
                  <a:lumMod val="50000"/>
                </a:schemeClr>
              </a:solidFill>
              <a:latin typeface="Century Gothic"/>
            </a:endParaRPr>
          </a:p>
        </p:txBody>
      </p:sp>
      <p:sp>
        <p:nvSpPr>
          <p:cNvPr id="13" name="Footer Placeholder 2">
            <a:extLst>
              <a:ext uri="{FF2B5EF4-FFF2-40B4-BE49-F238E27FC236}">
                <a16:creationId xmlns:a16="http://schemas.microsoft.com/office/drawing/2014/main" id="{7B642D2A-983C-4598-F086-BBB4699E765E}"/>
              </a:ext>
            </a:extLst>
          </p:cNvPr>
          <p:cNvSpPr>
            <a:spLocks noGrp="1"/>
          </p:cNvSpPr>
          <p:nvPr>
            <p:ph type="ftr" sz="quarter" idx="11"/>
          </p:nvPr>
        </p:nvSpPr>
        <p:spPr>
          <a:xfrm>
            <a:off x="9421027" y="6350724"/>
            <a:ext cx="2662487" cy="437255"/>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dirty="0"/>
              <a:t>HITESH KUMAR SHARMA</a:t>
            </a:r>
            <a:endParaRPr lang="en-IN" dirty="0"/>
          </a:p>
        </p:txBody>
      </p:sp>
    </p:spTree>
    <p:extLst>
      <p:ext uri="{BB962C8B-B14F-4D97-AF65-F5344CB8AC3E}">
        <p14:creationId xmlns:p14="http://schemas.microsoft.com/office/powerpoint/2010/main" val="9259250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57"/>
        <p:cNvGrpSpPr/>
        <p:nvPr/>
      </p:nvGrpSpPr>
      <p:grpSpPr>
        <a:xfrm>
          <a:off x="0" y="0"/>
          <a:ext cx="0" cy="0"/>
          <a:chOff x="0" y="0"/>
          <a:chExt cx="0" cy="0"/>
        </a:xfrm>
      </p:grpSpPr>
      <p:sp>
        <p:nvSpPr>
          <p:cNvPr id="168" name="Google Shape;168;p18"/>
          <p:cNvSpPr txBox="1">
            <a:spLocks noGrp="1"/>
          </p:cNvSpPr>
          <p:nvPr>
            <p:ph type="dt" idx="10"/>
          </p:nvPr>
        </p:nvSpPr>
        <p:spPr>
          <a:xfrm>
            <a:off x="1251678" y="6375679"/>
            <a:ext cx="2329722" cy="348462"/>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2DFABA4-8B72-4F5F-9320-82B4B29D3F14}" type="datetime1">
              <a:rPr lang="en-US" smtClean="0"/>
              <a:t>11/1/2022</a:t>
            </a:fld>
            <a:endParaRPr lang="en-US"/>
          </a:p>
        </p:txBody>
      </p:sp>
      <p:sp>
        <p:nvSpPr>
          <p:cNvPr id="169" name="Google Shape;169;p18"/>
          <p:cNvSpPr txBox="1">
            <a:spLocks noGrp="1"/>
          </p:cNvSpPr>
          <p:nvPr>
            <p:ph type="sldNum" idx="12"/>
          </p:nvPr>
        </p:nvSpPr>
        <p:spPr>
          <a:xfrm>
            <a:off x="8610601" y="6375679"/>
            <a:ext cx="2819399" cy="345796"/>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smtClean="0"/>
              <a:t>12</a:t>
            </a:fld>
            <a:endParaRPr lang="en-IN"/>
          </a:p>
        </p:txBody>
      </p:sp>
      <p:sp>
        <p:nvSpPr>
          <p:cNvPr id="4" name="Google Shape;358;g1265afd55f4_12_18">
            <a:extLst>
              <a:ext uri="{FF2B5EF4-FFF2-40B4-BE49-F238E27FC236}">
                <a16:creationId xmlns:a16="http://schemas.microsoft.com/office/drawing/2014/main" id="{A6B4991D-7DED-9572-1712-D659B6D18C2A}"/>
              </a:ext>
            </a:extLst>
          </p:cNvPr>
          <p:cNvSpPr/>
          <p:nvPr/>
        </p:nvSpPr>
        <p:spPr>
          <a:xfrm>
            <a:off x="210026" y="133859"/>
            <a:ext cx="10987500" cy="554100"/>
          </a:xfrm>
          <a:prstGeom prst="rect">
            <a:avLst/>
          </a:prstGeom>
          <a:noFill/>
          <a:ln>
            <a:noFill/>
          </a:ln>
        </p:spPr>
        <p:txBody>
          <a:bodyPr spcFirstLastPara="1" wrap="square" lIns="0" tIns="0" rIns="0" bIns="0" anchor="t" anchorCtr="0">
            <a:noAutofit/>
          </a:bodyPr>
          <a:lstStyle/>
          <a:p>
            <a:r>
              <a:rPr lang="en-IN" sz="3600" dirty="0">
                <a:solidFill>
                  <a:schemeClr val="bg2">
                    <a:lumMod val="50000"/>
                  </a:schemeClr>
                </a:solidFill>
                <a:latin typeface="Century Gothic"/>
              </a:rPr>
              <a:t>The</a:t>
            </a:r>
            <a:r>
              <a:rPr lang="en-IN" sz="3600" b="1" dirty="0">
                <a:solidFill>
                  <a:schemeClr val="bg2">
                    <a:lumMod val="50000"/>
                  </a:schemeClr>
                </a:solidFill>
                <a:latin typeface="Century Gothic"/>
              </a:rPr>
              <a:t> </a:t>
            </a:r>
            <a:r>
              <a:rPr lang="en-IN" sz="3600" b="1" dirty="0" err="1">
                <a:solidFill>
                  <a:schemeClr val="bg2">
                    <a:lumMod val="50000"/>
                  </a:schemeClr>
                </a:solidFill>
                <a:latin typeface="Century Gothic"/>
              </a:rPr>
              <a:t>HumanPath</a:t>
            </a:r>
            <a:endParaRPr lang="en-IN" sz="3600" b="1" dirty="0">
              <a:solidFill>
                <a:schemeClr val="bg2">
                  <a:lumMod val="50000"/>
                </a:schemeClr>
              </a:solidFill>
              <a:latin typeface="Century Gothic"/>
            </a:endParaRPr>
          </a:p>
          <a:p>
            <a:endParaRPr lang="en-US" sz="2000" dirty="0">
              <a:solidFill>
                <a:schemeClr val="bg2">
                  <a:lumMod val="50000"/>
                </a:schemeClr>
              </a:solidFill>
              <a:latin typeface="Century Gothic"/>
              <a:sym typeface="Century Gothic"/>
            </a:endParaRPr>
          </a:p>
          <a:p>
            <a:pPr algn="just"/>
            <a:endParaRPr lang="en-US" sz="2400" b="1" i="0" dirty="0">
              <a:solidFill>
                <a:srgbClr val="313537"/>
              </a:solidFill>
              <a:effectLst/>
              <a:latin typeface="Inter"/>
            </a:endParaRPr>
          </a:p>
        </p:txBody>
      </p:sp>
      <p:sp>
        <p:nvSpPr>
          <p:cNvPr id="13" name="Footer Placeholder 2">
            <a:extLst>
              <a:ext uri="{FF2B5EF4-FFF2-40B4-BE49-F238E27FC236}">
                <a16:creationId xmlns:a16="http://schemas.microsoft.com/office/drawing/2014/main" id="{7B642D2A-983C-4598-F086-BBB4699E765E}"/>
              </a:ext>
            </a:extLst>
          </p:cNvPr>
          <p:cNvSpPr>
            <a:spLocks noGrp="1"/>
          </p:cNvSpPr>
          <p:nvPr>
            <p:ph type="ftr" sz="quarter" idx="11"/>
          </p:nvPr>
        </p:nvSpPr>
        <p:spPr>
          <a:xfrm>
            <a:off x="9421027" y="6350724"/>
            <a:ext cx="2662487" cy="437255"/>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a:t>HITESH KUMAR SHARMA</a:t>
            </a:r>
            <a:endParaRPr lang="en-IN" dirty="0"/>
          </a:p>
        </p:txBody>
      </p:sp>
      <p:sp>
        <p:nvSpPr>
          <p:cNvPr id="5" name="TextBox 4">
            <a:extLst>
              <a:ext uri="{FF2B5EF4-FFF2-40B4-BE49-F238E27FC236}">
                <a16:creationId xmlns:a16="http://schemas.microsoft.com/office/drawing/2014/main" id="{FD6F3658-4D89-C37E-4A31-C5D69F1C4C94}"/>
              </a:ext>
            </a:extLst>
          </p:cNvPr>
          <p:cNvSpPr txBox="1"/>
          <p:nvPr/>
        </p:nvSpPr>
        <p:spPr>
          <a:xfrm>
            <a:off x="509907" y="1120787"/>
            <a:ext cx="10387738" cy="369332"/>
          </a:xfrm>
          <a:prstGeom prst="rect">
            <a:avLst/>
          </a:prstGeom>
          <a:noFill/>
        </p:spPr>
        <p:txBody>
          <a:bodyPr wrap="square">
            <a:spAutoFit/>
          </a:bodyPr>
          <a:lstStyle/>
          <a:p>
            <a:r>
              <a:rPr lang="en-US" sz="1800" b="0" i="0" dirty="0">
                <a:solidFill>
                  <a:srgbClr val="313537"/>
                </a:solidFill>
                <a:effectLst/>
                <a:latin typeface="Inter"/>
              </a:rPr>
              <a:t>The </a:t>
            </a:r>
            <a:r>
              <a:rPr lang="en-US" sz="1800" b="0" i="0" dirty="0" err="1">
                <a:solidFill>
                  <a:srgbClr val="313537"/>
                </a:solidFill>
                <a:effectLst/>
                <a:latin typeface="Inter"/>
              </a:rPr>
              <a:t>HumanPath</a:t>
            </a:r>
            <a:r>
              <a:rPr lang="en-US" sz="1800" b="0" i="0" dirty="0">
                <a:solidFill>
                  <a:srgbClr val="313537"/>
                </a:solidFill>
                <a:effectLst/>
                <a:latin typeface="Inter"/>
              </a:rPr>
              <a:t> is just a high-level overview of the task's steps.</a:t>
            </a:r>
            <a:endParaRPr lang="en-IN" sz="1800" dirty="0"/>
          </a:p>
        </p:txBody>
      </p:sp>
      <p:pic>
        <p:nvPicPr>
          <p:cNvPr id="3076" name="Picture 4">
            <a:extLst>
              <a:ext uri="{FF2B5EF4-FFF2-40B4-BE49-F238E27FC236}">
                <a16:creationId xmlns:a16="http://schemas.microsoft.com/office/drawing/2014/main" id="{E27F4E86-2903-44DB-4472-6192C5DE92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678" y="1800068"/>
            <a:ext cx="10771322" cy="2940050"/>
          </a:xfrm>
          <a:prstGeom prst="rect">
            <a:avLst/>
          </a:prstGeom>
          <a:noFill/>
          <a:ln>
            <a:solidFill>
              <a:schemeClr val="bg2">
                <a:lumMod val="50000"/>
              </a:schemeClr>
            </a:solid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F6391FC-FD9C-266A-2261-07B363B15471}"/>
              </a:ext>
            </a:extLst>
          </p:cNvPr>
          <p:cNvSpPr txBox="1"/>
          <p:nvPr/>
        </p:nvSpPr>
        <p:spPr>
          <a:xfrm>
            <a:off x="761999" y="4990684"/>
            <a:ext cx="10771321" cy="1569660"/>
          </a:xfrm>
          <a:prstGeom prst="rect">
            <a:avLst/>
          </a:prstGeom>
          <a:noFill/>
        </p:spPr>
        <p:txBody>
          <a:bodyPr wrap="square">
            <a:spAutoFit/>
          </a:bodyPr>
          <a:lstStyle/>
          <a:p>
            <a:pPr algn="l" fontAlgn="base"/>
            <a:r>
              <a:rPr lang="en-US" sz="1600" b="0" i="0" dirty="0">
                <a:solidFill>
                  <a:srgbClr val="313537"/>
                </a:solidFill>
                <a:effectLst/>
                <a:latin typeface="Inter"/>
              </a:rPr>
              <a:t>Notice how there is a </a:t>
            </a:r>
            <a:r>
              <a:rPr lang="en-US" sz="1600" b="1" i="0" dirty="0">
                <a:solidFill>
                  <a:srgbClr val="313537"/>
                </a:solidFill>
                <a:effectLst/>
                <a:latin typeface="Inter"/>
              </a:rPr>
              <a:t>Start</a:t>
            </a:r>
            <a:r>
              <a:rPr lang="en-US" sz="1600" b="0" i="0" dirty="0">
                <a:solidFill>
                  <a:srgbClr val="313537"/>
                </a:solidFill>
                <a:effectLst/>
                <a:latin typeface="Inter"/>
              </a:rPr>
              <a:t> and an </a:t>
            </a:r>
            <a:r>
              <a:rPr lang="en-US" sz="1600" b="1" i="0" dirty="0">
                <a:solidFill>
                  <a:srgbClr val="313537"/>
                </a:solidFill>
                <a:effectLst/>
                <a:latin typeface="Inter"/>
              </a:rPr>
              <a:t>End</a:t>
            </a:r>
            <a:r>
              <a:rPr lang="en-US" sz="1600" b="0" i="0" dirty="0">
                <a:solidFill>
                  <a:srgbClr val="313537"/>
                </a:solidFill>
                <a:effectLst/>
                <a:latin typeface="Inter"/>
              </a:rPr>
              <a:t>, and only three steps in between. Each step is descriptive enough for an outsider to understand the task and the applications used:</a:t>
            </a:r>
          </a:p>
          <a:p>
            <a:pPr algn="l" fontAlgn="base"/>
            <a:endParaRPr lang="en-US" sz="1600" b="0" i="0" dirty="0">
              <a:solidFill>
                <a:srgbClr val="313537"/>
              </a:solidFill>
              <a:effectLst/>
              <a:latin typeface="Inter"/>
            </a:endParaRPr>
          </a:p>
          <a:p>
            <a:pPr algn="l" fontAlgn="base">
              <a:buFont typeface="+mj-lt"/>
              <a:buAutoNum type="arabicPeriod"/>
            </a:pPr>
            <a:r>
              <a:rPr lang="en-US" sz="1600" b="0" i="0" dirty="0">
                <a:solidFill>
                  <a:srgbClr val="313537"/>
                </a:solidFill>
                <a:effectLst/>
                <a:latin typeface="Inter"/>
              </a:rPr>
              <a:t> You open the RPA Samples Unicorn Name website using the browser of choice.</a:t>
            </a:r>
          </a:p>
          <a:p>
            <a:pPr algn="l" fontAlgn="base">
              <a:buFont typeface="+mj-lt"/>
              <a:buAutoNum type="arabicPeriod"/>
            </a:pPr>
            <a:r>
              <a:rPr lang="en-US" sz="1600" b="0" i="0" dirty="0">
                <a:solidFill>
                  <a:srgbClr val="313537"/>
                </a:solidFill>
                <a:effectLst/>
                <a:latin typeface="Inter"/>
              </a:rPr>
              <a:t>Using the information from the Excel file, you generate the Unicorn Name.</a:t>
            </a:r>
          </a:p>
          <a:p>
            <a:pPr algn="l" fontAlgn="base">
              <a:buFont typeface="+mj-lt"/>
              <a:buAutoNum type="arabicPeriod"/>
            </a:pPr>
            <a:r>
              <a:rPr lang="en-US" sz="1600" b="0" i="0" dirty="0">
                <a:solidFill>
                  <a:srgbClr val="313537"/>
                </a:solidFill>
                <a:effectLst/>
                <a:latin typeface="Inter"/>
              </a:rPr>
              <a:t>You send out an email, signing it with the Unicorn Name,</a:t>
            </a:r>
          </a:p>
        </p:txBody>
      </p:sp>
    </p:spTree>
    <p:extLst>
      <p:ext uri="{BB962C8B-B14F-4D97-AF65-F5344CB8AC3E}">
        <p14:creationId xmlns:p14="http://schemas.microsoft.com/office/powerpoint/2010/main" val="1995894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57"/>
        <p:cNvGrpSpPr/>
        <p:nvPr/>
      </p:nvGrpSpPr>
      <p:grpSpPr>
        <a:xfrm>
          <a:off x="0" y="0"/>
          <a:ext cx="0" cy="0"/>
          <a:chOff x="0" y="0"/>
          <a:chExt cx="0" cy="0"/>
        </a:xfrm>
      </p:grpSpPr>
      <p:sp>
        <p:nvSpPr>
          <p:cNvPr id="168" name="Google Shape;168;p18"/>
          <p:cNvSpPr txBox="1">
            <a:spLocks noGrp="1"/>
          </p:cNvSpPr>
          <p:nvPr>
            <p:ph type="dt" idx="10"/>
          </p:nvPr>
        </p:nvSpPr>
        <p:spPr>
          <a:xfrm>
            <a:off x="1251678" y="6375679"/>
            <a:ext cx="2329722" cy="348462"/>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2DFABA4-8B72-4F5F-9320-82B4B29D3F14}" type="datetime1">
              <a:rPr lang="en-US" smtClean="0"/>
              <a:t>11/1/2022</a:t>
            </a:fld>
            <a:endParaRPr lang="en-US"/>
          </a:p>
        </p:txBody>
      </p:sp>
      <p:sp>
        <p:nvSpPr>
          <p:cNvPr id="169" name="Google Shape;169;p18"/>
          <p:cNvSpPr txBox="1">
            <a:spLocks noGrp="1"/>
          </p:cNvSpPr>
          <p:nvPr>
            <p:ph type="sldNum" idx="12"/>
          </p:nvPr>
        </p:nvSpPr>
        <p:spPr>
          <a:xfrm>
            <a:off x="8610601" y="6375679"/>
            <a:ext cx="2819399" cy="345796"/>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smtClean="0"/>
              <a:t>13</a:t>
            </a:fld>
            <a:endParaRPr lang="en-IN"/>
          </a:p>
        </p:txBody>
      </p:sp>
      <p:sp>
        <p:nvSpPr>
          <p:cNvPr id="4" name="Google Shape;358;g1265afd55f4_12_18">
            <a:extLst>
              <a:ext uri="{FF2B5EF4-FFF2-40B4-BE49-F238E27FC236}">
                <a16:creationId xmlns:a16="http://schemas.microsoft.com/office/drawing/2014/main" id="{A6B4991D-7DED-9572-1712-D659B6D18C2A}"/>
              </a:ext>
            </a:extLst>
          </p:cNvPr>
          <p:cNvSpPr/>
          <p:nvPr/>
        </p:nvSpPr>
        <p:spPr>
          <a:xfrm>
            <a:off x="210026" y="133859"/>
            <a:ext cx="10987500" cy="554100"/>
          </a:xfrm>
          <a:prstGeom prst="rect">
            <a:avLst/>
          </a:prstGeom>
          <a:noFill/>
          <a:ln>
            <a:noFill/>
          </a:ln>
        </p:spPr>
        <p:txBody>
          <a:bodyPr spcFirstLastPara="1" wrap="square" lIns="0" tIns="0" rIns="0" bIns="0" anchor="t" anchorCtr="0">
            <a:noAutofit/>
          </a:bodyPr>
          <a:lstStyle/>
          <a:p>
            <a:r>
              <a:rPr lang="en-IN" sz="3600" dirty="0">
                <a:solidFill>
                  <a:schemeClr val="bg2">
                    <a:lumMod val="50000"/>
                  </a:schemeClr>
                </a:solidFill>
                <a:latin typeface="Century Gothic"/>
              </a:rPr>
              <a:t>The</a:t>
            </a:r>
            <a:r>
              <a:rPr lang="en-IN" sz="3600" b="1" dirty="0">
                <a:solidFill>
                  <a:schemeClr val="bg2">
                    <a:lumMod val="50000"/>
                  </a:schemeClr>
                </a:solidFill>
                <a:latin typeface="Century Gothic"/>
              </a:rPr>
              <a:t> </a:t>
            </a:r>
            <a:r>
              <a:rPr lang="en-IN" sz="3600" b="1" dirty="0" err="1">
                <a:solidFill>
                  <a:schemeClr val="bg2">
                    <a:lumMod val="50000"/>
                  </a:schemeClr>
                </a:solidFill>
                <a:latin typeface="Century Gothic"/>
              </a:rPr>
              <a:t>RobotPath</a:t>
            </a:r>
            <a:endParaRPr lang="en-IN" sz="3600" b="1" dirty="0">
              <a:solidFill>
                <a:schemeClr val="bg2">
                  <a:lumMod val="50000"/>
                </a:schemeClr>
              </a:solidFill>
              <a:latin typeface="Century Gothic"/>
            </a:endParaRPr>
          </a:p>
          <a:p>
            <a:endParaRPr lang="en-US" sz="2000" dirty="0">
              <a:solidFill>
                <a:schemeClr val="bg2">
                  <a:lumMod val="50000"/>
                </a:schemeClr>
              </a:solidFill>
              <a:latin typeface="Century Gothic"/>
              <a:sym typeface="Century Gothic"/>
            </a:endParaRPr>
          </a:p>
          <a:p>
            <a:pPr algn="just"/>
            <a:endParaRPr lang="en-US" sz="2400" b="1" i="0" dirty="0">
              <a:solidFill>
                <a:srgbClr val="313537"/>
              </a:solidFill>
              <a:effectLst/>
              <a:latin typeface="Inter"/>
            </a:endParaRPr>
          </a:p>
        </p:txBody>
      </p:sp>
      <p:sp>
        <p:nvSpPr>
          <p:cNvPr id="5" name="TextBox 4">
            <a:extLst>
              <a:ext uri="{FF2B5EF4-FFF2-40B4-BE49-F238E27FC236}">
                <a16:creationId xmlns:a16="http://schemas.microsoft.com/office/drawing/2014/main" id="{FD6F3658-4D89-C37E-4A31-C5D69F1C4C94}"/>
              </a:ext>
            </a:extLst>
          </p:cNvPr>
          <p:cNvSpPr txBox="1"/>
          <p:nvPr/>
        </p:nvSpPr>
        <p:spPr>
          <a:xfrm>
            <a:off x="730250" y="2373082"/>
            <a:ext cx="5365750" cy="1569660"/>
          </a:xfrm>
          <a:prstGeom prst="rect">
            <a:avLst/>
          </a:prstGeom>
          <a:noFill/>
        </p:spPr>
        <p:txBody>
          <a:bodyPr wrap="square">
            <a:spAutoFit/>
          </a:bodyPr>
          <a:lstStyle/>
          <a:p>
            <a:pPr algn="just"/>
            <a:r>
              <a:rPr lang="en-US" sz="1600" b="0" i="0" dirty="0">
                <a:solidFill>
                  <a:srgbClr val="313537"/>
                </a:solidFill>
                <a:effectLst/>
                <a:latin typeface="Inter"/>
              </a:rPr>
              <a:t>The Robot Path is a more detailed overview of your task's steps. The objective is to have a click by click process flow.  Imagine you give the Robot Path to a new hire instead of training. </a:t>
            </a:r>
            <a:br>
              <a:rPr lang="en-US" sz="1600" dirty="0"/>
            </a:br>
            <a:r>
              <a:rPr lang="en-US" sz="1600" b="0" i="0" dirty="0">
                <a:solidFill>
                  <a:srgbClr val="313537"/>
                </a:solidFill>
                <a:effectLst/>
                <a:latin typeface="Inter"/>
              </a:rPr>
              <a:t>Let's take a look at the Robot Path of the Unicorn Name task automation.</a:t>
            </a:r>
            <a:endParaRPr lang="en-IN" sz="1200" dirty="0"/>
          </a:p>
        </p:txBody>
      </p:sp>
      <p:pic>
        <p:nvPicPr>
          <p:cNvPr id="4098" name="Picture 2">
            <a:extLst>
              <a:ext uri="{FF2B5EF4-FFF2-40B4-BE49-F238E27FC236}">
                <a16:creationId xmlns:a16="http://schemas.microsoft.com/office/drawing/2014/main" id="{081AB87F-CC73-1C49-2CC3-715605B8CF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6224" y="457797"/>
            <a:ext cx="5365750" cy="6148044"/>
          </a:xfrm>
          <a:prstGeom prst="rect">
            <a:avLst/>
          </a:prstGeom>
          <a:noFill/>
          <a:ln>
            <a:solidFill>
              <a:schemeClr val="bg2">
                <a:lumMod val="50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7195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Shape 490"/>
        <p:cNvGrpSpPr/>
        <p:nvPr/>
      </p:nvGrpSpPr>
      <p:grpSpPr>
        <a:xfrm>
          <a:off x="0" y="0"/>
          <a:ext cx="0" cy="0"/>
          <a:chOff x="0" y="0"/>
          <a:chExt cx="0" cy="0"/>
        </a:xfrm>
      </p:grpSpPr>
      <p:sp>
        <p:nvSpPr>
          <p:cNvPr id="493" name="Google Shape;493;g1265afd55f4_11_941"/>
          <p:cNvSpPr/>
          <p:nvPr/>
        </p:nvSpPr>
        <p:spPr>
          <a:xfrm>
            <a:off x="1346200" y="2336800"/>
            <a:ext cx="10845900" cy="2336700"/>
          </a:xfrm>
          <a:prstGeom prst="rect">
            <a:avLst/>
          </a:prstGeom>
          <a:solidFill>
            <a:schemeClr val="bg2">
              <a:lumMod val="50000"/>
              <a:alpha val="8039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497" name="Google Shape;497;g1265afd55f4_11_941"/>
          <p:cNvSpPr txBox="1"/>
          <p:nvPr/>
        </p:nvSpPr>
        <p:spPr>
          <a:xfrm>
            <a:off x="2414435" y="2751894"/>
            <a:ext cx="7363200" cy="13542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IN" sz="8800" b="1">
                <a:solidFill>
                  <a:schemeClr val="lt1"/>
                </a:solidFill>
                <a:latin typeface="Century Gothic"/>
                <a:ea typeface="Century Gothic"/>
                <a:cs typeface="Century Gothic"/>
                <a:sym typeface="Century Gothic"/>
              </a:rPr>
              <a:t>THANK </a:t>
            </a:r>
            <a:r>
              <a:rPr lang="en-IN" sz="8800">
                <a:solidFill>
                  <a:schemeClr val="lt1"/>
                </a:solidFill>
                <a:latin typeface="Century Gothic"/>
                <a:ea typeface="Century Gothic"/>
                <a:cs typeface="Century Gothic"/>
                <a:sym typeface="Century Gothic"/>
              </a:rPr>
              <a:t>YOU</a:t>
            </a:r>
            <a:endParaRPr/>
          </a:p>
        </p:txBody>
      </p:sp>
      <p:sp>
        <p:nvSpPr>
          <p:cNvPr id="3" name="Google Shape;372;g12697ccf315_0_25">
            <a:extLst>
              <a:ext uri="{FF2B5EF4-FFF2-40B4-BE49-F238E27FC236}">
                <a16:creationId xmlns:a16="http://schemas.microsoft.com/office/drawing/2014/main" id="{E59D5315-992A-59F0-E05B-0BFA04495D77}"/>
              </a:ext>
            </a:extLst>
          </p:cNvPr>
          <p:cNvSpPr/>
          <p:nvPr/>
        </p:nvSpPr>
        <p:spPr>
          <a:xfrm>
            <a:off x="1432632" y="514618"/>
            <a:ext cx="9326735" cy="554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US" sz="3600" dirty="0">
                <a:solidFill>
                  <a:schemeClr val="bg2">
                    <a:lumMod val="50000"/>
                  </a:schemeClr>
                </a:solidFill>
                <a:latin typeface="Century Gothic"/>
                <a:ea typeface="Century Gothic"/>
                <a:cs typeface="Century Gothic"/>
                <a:sym typeface="Century Gothic"/>
              </a:rPr>
              <a:t> </a:t>
            </a:r>
            <a:r>
              <a:rPr lang="en-US" sz="3600" b="1" dirty="0">
                <a:solidFill>
                  <a:schemeClr val="bg2">
                    <a:lumMod val="50000"/>
                  </a:schemeClr>
                </a:solidFill>
                <a:latin typeface="Century Gothic"/>
                <a:ea typeface="Century Gothic"/>
                <a:cs typeface="Century Gothic"/>
                <a:sym typeface="Century Gothic"/>
              </a:rPr>
              <a:t>TOPIC 2</a:t>
            </a:r>
          </a:p>
          <a:p>
            <a:pPr marL="0" marR="0" lvl="0" indent="0" algn="ctr" rtl="0">
              <a:lnSpc>
                <a:spcPct val="100000"/>
              </a:lnSpc>
              <a:spcBef>
                <a:spcPts val="0"/>
              </a:spcBef>
              <a:spcAft>
                <a:spcPts val="0"/>
              </a:spcAft>
              <a:buNone/>
            </a:pPr>
            <a:r>
              <a:rPr lang="en-US" sz="3600" dirty="0">
                <a:solidFill>
                  <a:schemeClr val="bg2">
                    <a:lumMod val="50000"/>
                  </a:schemeClr>
                </a:solidFill>
                <a:latin typeface="Century Gothic"/>
                <a:ea typeface="Century Gothic"/>
                <a:cs typeface="Century Gothic"/>
                <a:sym typeface="Century Gothic"/>
              </a:rPr>
              <a:t>END</a:t>
            </a:r>
            <a:endParaRPr sz="3600" b="1" dirty="0">
              <a:solidFill>
                <a:schemeClr val="bg2">
                  <a:lumMod val="50000"/>
                </a:schemeClr>
              </a:solidFill>
              <a:latin typeface="Century Gothic"/>
              <a:ea typeface="Century Gothic"/>
              <a:cs typeface="Century Gothic"/>
              <a:sym typeface="Century Gothic"/>
            </a:endParaRPr>
          </a:p>
          <a:p>
            <a:pPr marL="0" marR="0" lvl="0" indent="0" algn="ctr" rtl="0">
              <a:lnSpc>
                <a:spcPct val="100000"/>
              </a:lnSpc>
              <a:spcBef>
                <a:spcPts val="0"/>
              </a:spcBef>
              <a:spcAft>
                <a:spcPts val="0"/>
              </a:spcAft>
              <a:buNone/>
            </a:pPr>
            <a:endParaRPr sz="3600" dirty="0">
              <a:solidFill>
                <a:schemeClr val="bg2">
                  <a:lumMod val="50000"/>
                </a:schemeClr>
              </a:solidFill>
              <a:latin typeface="Century Gothic"/>
              <a:ea typeface="Century Gothic"/>
              <a:cs typeface="Century Gothic"/>
              <a:sym typeface="Century Gothic"/>
            </a:endParaRPr>
          </a:p>
          <a:p>
            <a:pPr marL="0" marR="0" lvl="0" indent="0" algn="ctr" rtl="0">
              <a:lnSpc>
                <a:spcPct val="100000"/>
              </a:lnSpc>
              <a:spcBef>
                <a:spcPts val="0"/>
              </a:spcBef>
              <a:spcAft>
                <a:spcPts val="0"/>
              </a:spcAft>
              <a:buNone/>
            </a:pPr>
            <a:endParaRPr sz="3600" dirty="0">
              <a:solidFill>
                <a:schemeClr val="bg2">
                  <a:lumMod val="50000"/>
                </a:schemeClr>
              </a:solidFill>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6"/>
        <p:cNvGrpSpPr/>
        <p:nvPr/>
      </p:nvGrpSpPr>
      <p:grpSpPr>
        <a:xfrm>
          <a:off x="0" y="0"/>
          <a:ext cx="0" cy="0"/>
          <a:chOff x="0" y="0"/>
          <a:chExt cx="0" cy="0"/>
        </a:xfrm>
      </p:grpSpPr>
      <p:cxnSp>
        <p:nvCxnSpPr>
          <p:cNvPr id="277" name="Google Shape;277;g1265afd55f4_11_582"/>
          <p:cNvCxnSpPr/>
          <p:nvPr/>
        </p:nvCxnSpPr>
        <p:spPr>
          <a:xfrm>
            <a:off x="3696613" y="1028700"/>
            <a:ext cx="0" cy="5194200"/>
          </a:xfrm>
          <a:prstGeom prst="straightConnector1">
            <a:avLst/>
          </a:prstGeom>
          <a:noFill/>
          <a:ln w="9525" cap="flat" cmpd="sng">
            <a:solidFill>
              <a:srgbClr val="455262"/>
            </a:solidFill>
            <a:prstDash val="solid"/>
            <a:miter lim="800000"/>
            <a:headEnd type="none" w="sm" len="sm"/>
            <a:tailEnd type="none" w="sm" len="sm"/>
          </a:ln>
        </p:spPr>
      </p:cxnSp>
      <p:sp>
        <p:nvSpPr>
          <p:cNvPr id="278" name="Google Shape;278;g1265afd55f4_11_582"/>
          <p:cNvSpPr txBox="1">
            <a:spLocks noGrp="1"/>
          </p:cNvSpPr>
          <p:nvPr>
            <p:ph type="sldNum" sz="quarter" idx="12"/>
          </p:nvPr>
        </p:nvSpPr>
        <p:spPr>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rgbClr val="000000"/>
              </a:buClr>
              <a:buFont typeface="Arial"/>
              <a:buNone/>
            </a:pPr>
            <a:fld id="{00000000-1234-1234-1234-123412341234}" type="slidenum">
              <a:rPr lang="en-IN"/>
              <a:t>2</a:t>
            </a:fld>
            <a:endParaRPr/>
          </a:p>
        </p:txBody>
      </p:sp>
      <p:sp>
        <p:nvSpPr>
          <p:cNvPr id="279" name="Google Shape;279;g1265afd55f4_11_582"/>
          <p:cNvSpPr/>
          <p:nvPr/>
        </p:nvSpPr>
        <p:spPr>
          <a:xfrm rot="-5400000">
            <a:off x="792900" y="2656500"/>
            <a:ext cx="5150100" cy="5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IN" sz="3600" b="1" dirty="0">
                <a:solidFill>
                  <a:schemeClr val="bg2">
                    <a:lumMod val="50000"/>
                  </a:schemeClr>
                </a:solidFill>
                <a:latin typeface="Century Gothic"/>
                <a:ea typeface="Century Gothic"/>
                <a:cs typeface="Century Gothic"/>
                <a:sym typeface="Century Gothic"/>
              </a:rPr>
              <a:t>COURSE </a:t>
            </a:r>
            <a:r>
              <a:rPr lang="en-IN" sz="3600" dirty="0">
                <a:solidFill>
                  <a:schemeClr val="bg2">
                    <a:lumMod val="50000"/>
                  </a:schemeClr>
                </a:solidFill>
                <a:latin typeface="Century Gothic"/>
                <a:ea typeface="Century Gothic"/>
                <a:cs typeface="Century Gothic"/>
                <a:sym typeface="Century Gothic"/>
              </a:rPr>
              <a:t>OBJECTIVES</a:t>
            </a:r>
            <a:endParaRPr sz="3600" dirty="0">
              <a:solidFill>
                <a:schemeClr val="bg2">
                  <a:lumMod val="50000"/>
                </a:schemeClr>
              </a:solidFill>
              <a:latin typeface="Century Gothic"/>
              <a:ea typeface="Century Gothic"/>
              <a:cs typeface="Century Gothic"/>
              <a:sym typeface="Century Gothic"/>
            </a:endParaRPr>
          </a:p>
          <a:p>
            <a:pPr marL="0" marR="0" lvl="0" indent="0" algn="l" rtl="0">
              <a:lnSpc>
                <a:spcPct val="100000"/>
              </a:lnSpc>
              <a:spcBef>
                <a:spcPts val="0"/>
              </a:spcBef>
              <a:spcAft>
                <a:spcPts val="0"/>
              </a:spcAft>
              <a:buNone/>
            </a:pPr>
            <a:r>
              <a:rPr lang="en-IN" sz="3600" b="1" dirty="0">
                <a:solidFill>
                  <a:schemeClr val="bg2">
                    <a:lumMod val="50000"/>
                  </a:schemeClr>
                </a:solidFill>
                <a:latin typeface="Century Gothic"/>
                <a:ea typeface="Century Gothic"/>
                <a:cs typeface="Century Gothic"/>
                <a:sym typeface="Century Gothic"/>
              </a:rPr>
              <a:t> </a:t>
            </a:r>
            <a:endParaRPr sz="3600" b="1" dirty="0">
              <a:solidFill>
                <a:schemeClr val="bg2">
                  <a:lumMod val="50000"/>
                </a:schemeClr>
              </a:solidFill>
              <a:latin typeface="Century Gothic"/>
              <a:ea typeface="Century Gothic"/>
              <a:cs typeface="Century Gothic"/>
              <a:sym typeface="Century Gothic"/>
            </a:endParaRPr>
          </a:p>
        </p:txBody>
      </p:sp>
      <p:pic>
        <p:nvPicPr>
          <p:cNvPr id="280" name="Google Shape;280;g1265afd55f4_11_582"/>
          <p:cNvPicPr preferRelativeResize="0"/>
          <p:nvPr/>
        </p:nvPicPr>
        <p:blipFill rotWithShape="1">
          <a:blip r:embed="rId3">
            <a:alphaModFix/>
          </a:blip>
          <a:srcRect l="34608" r="33564"/>
          <a:stretch/>
        </p:blipFill>
        <p:spPr>
          <a:xfrm>
            <a:off x="1122700" y="792375"/>
            <a:ext cx="1598451" cy="5558349"/>
          </a:xfrm>
          <a:prstGeom prst="rect">
            <a:avLst/>
          </a:prstGeom>
          <a:noFill/>
          <a:ln>
            <a:noFill/>
          </a:ln>
        </p:spPr>
      </p:pic>
      <p:sp>
        <p:nvSpPr>
          <p:cNvPr id="281" name="Google Shape;281;g1265afd55f4_11_582"/>
          <p:cNvSpPr/>
          <p:nvPr/>
        </p:nvSpPr>
        <p:spPr>
          <a:xfrm>
            <a:off x="4154036" y="1418320"/>
            <a:ext cx="7651499" cy="4090280"/>
          </a:xfrm>
          <a:prstGeom prst="rect">
            <a:avLst/>
          </a:prstGeom>
          <a:noFill/>
          <a:ln>
            <a:noFill/>
          </a:ln>
        </p:spPr>
        <p:txBody>
          <a:bodyPr spcFirstLastPara="1" wrap="square" lIns="0" tIns="0" rIns="0" bIns="0" anchor="ctr" anchorCtr="0">
            <a:noAutofit/>
          </a:bodyPr>
          <a:lstStyle/>
          <a:p>
            <a:pPr marL="342900" lvl="0" indent="-342900">
              <a:lnSpc>
                <a:spcPct val="200000"/>
              </a:lnSpc>
              <a:buFont typeface="Wingdings" panose="05000000000000000000" pitchFamily="2" charset="2"/>
              <a:buChar char=""/>
            </a:pPr>
            <a:r>
              <a:rPr lang="en-IN" sz="2000" dirty="0">
                <a:solidFill>
                  <a:schemeClr val="bg1">
                    <a:lumMod val="75000"/>
                    <a:lumOff val="25000"/>
                  </a:schemeClr>
                </a:solidFill>
                <a:effectLst/>
                <a:latin typeface="Bahnschrift SemiBold" panose="020B0502040204020203" pitchFamily="34" charset="0"/>
                <a:ea typeface="Roboto Mono Medium" panose="020B0604020202020204" charset="0"/>
              </a:rPr>
              <a:t>Introduction to RPA</a:t>
            </a:r>
          </a:p>
          <a:p>
            <a:pPr marL="342900" lvl="0" indent="-342900">
              <a:lnSpc>
                <a:spcPct val="200000"/>
              </a:lnSpc>
              <a:buFont typeface="Wingdings" panose="05000000000000000000" pitchFamily="2" charset="2"/>
              <a:buChar char=""/>
            </a:pPr>
            <a:r>
              <a:rPr lang="en-IN" sz="2000" dirty="0">
                <a:solidFill>
                  <a:srgbClr val="FFC000"/>
                </a:solidFill>
                <a:effectLst/>
                <a:latin typeface="Bahnschrift SemiBold" panose="020B0502040204020203" pitchFamily="34" charset="0"/>
                <a:ea typeface="Roboto Mono Medium" panose="020B0604020202020204" charset="0"/>
              </a:rPr>
              <a:t>StudioX Citizen Developer Journey and Working with StudioX</a:t>
            </a:r>
            <a:r>
              <a:rPr lang="en-IN" sz="2000" dirty="0">
                <a:solidFill>
                  <a:schemeClr val="bg1">
                    <a:lumMod val="75000"/>
                    <a:lumOff val="25000"/>
                  </a:schemeClr>
                </a:solidFill>
                <a:effectLst/>
                <a:latin typeface="Bahnschrift SemiBold" panose="020B0502040204020203" pitchFamily="34" charset="0"/>
                <a:ea typeface="Roboto Mono Medium" panose="020B0604020202020204" charset="0"/>
              </a:rPr>
              <a:t> </a:t>
            </a:r>
          </a:p>
          <a:p>
            <a:pPr marL="342900" lvl="0" indent="-342900">
              <a:lnSpc>
                <a:spcPct val="200000"/>
              </a:lnSpc>
              <a:buFont typeface="Wingdings" panose="05000000000000000000" pitchFamily="2" charset="2"/>
              <a:buChar char=""/>
            </a:pPr>
            <a:r>
              <a:rPr lang="en-IN" sz="2000" dirty="0">
                <a:solidFill>
                  <a:schemeClr val="bg1">
                    <a:lumMod val="75000"/>
                    <a:lumOff val="25000"/>
                  </a:schemeClr>
                </a:solidFill>
                <a:effectLst/>
                <a:latin typeface="Bahnschrift SemiBold" panose="020B0502040204020203" pitchFamily="34" charset="0"/>
                <a:ea typeface="Roboto Mono Medium" panose="020B0604020202020204" charset="0"/>
              </a:rPr>
              <a:t>Activity Recording, UI Automation in StudioX </a:t>
            </a:r>
          </a:p>
          <a:p>
            <a:pPr marL="342900" lvl="0" indent="-342900">
              <a:lnSpc>
                <a:spcPct val="200000"/>
              </a:lnSpc>
              <a:buFont typeface="Wingdings" panose="05000000000000000000" pitchFamily="2" charset="2"/>
              <a:buChar char=""/>
            </a:pPr>
            <a:r>
              <a:rPr lang="en-IN" sz="2000" dirty="0">
                <a:solidFill>
                  <a:schemeClr val="bg1">
                    <a:lumMod val="75000"/>
                    <a:lumOff val="25000"/>
                  </a:schemeClr>
                </a:solidFill>
                <a:effectLst/>
                <a:latin typeface="Bahnschrift SemiBold" panose="020B0502040204020203" pitchFamily="34" charset="0"/>
                <a:ea typeface="Roboto Mono Medium" panose="020B0604020202020204" charset="0"/>
              </a:rPr>
              <a:t>Decisions, Iterations, and Scenarios in StudioX </a:t>
            </a:r>
          </a:p>
          <a:p>
            <a:pPr marL="342900" lvl="0" indent="-342900">
              <a:lnSpc>
                <a:spcPct val="200000"/>
              </a:lnSpc>
              <a:buFont typeface="Wingdings" panose="05000000000000000000" pitchFamily="2" charset="2"/>
              <a:buChar char=""/>
            </a:pPr>
            <a:r>
              <a:rPr lang="en-IN" sz="2000" dirty="0">
                <a:solidFill>
                  <a:schemeClr val="bg1">
                    <a:lumMod val="75000"/>
                    <a:lumOff val="25000"/>
                  </a:schemeClr>
                </a:solidFill>
                <a:effectLst/>
                <a:latin typeface="Bahnschrift SemiBold" panose="020B0502040204020203" pitchFamily="34" charset="0"/>
                <a:ea typeface="Roboto Mono Medium" panose="020B0604020202020204" charset="0"/>
              </a:rPr>
              <a:t>File, Folder Automation in StudioX: Microsoft Excel Automation </a:t>
            </a:r>
          </a:p>
          <a:p>
            <a:pPr marL="342900" lvl="0" indent="-342900">
              <a:lnSpc>
                <a:spcPct val="200000"/>
              </a:lnSpc>
              <a:buFont typeface="Wingdings" panose="05000000000000000000" pitchFamily="2" charset="2"/>
              <a:buChar char=""/>
            </a:pPr>
            <a:r>
              <a:rPr lang="en-IN" sz="2000" dirty="0">
                <a:solidFill>
                  <a:schemeClr val="bg1">
                    <a:lumMod val="75000"/>
                    <a:lumOff val="25000"/>
                  </a:schemeClr>
                </a:solidFill>
                <a:effectLst/>
                <a:latin typeface="Bahnschrift SemiBold" panose="020B0502040204020203" pitchFamily="34" charset="0"/>
                <a:ea typeface="Roboto Mono Medium" panose="020B0604020202020204" charset="0"/>
              </a:rPr>
              <a:t>Email &amp; SAP Automation in StudioX </a:t>
            </a:r>
          </a:p>
          <a:p>
            <a:pPr marL="342900" lvl="0" indent="-342900">
              <a:lnSpc>
                <a:spcPct val="200000"/>
              </a:lnSpc>
              <a:spcAft>
                <a:spcPts val="800"/>
              </a:spcAft>
              <a:buFont typeface="Wingdings" panose="05000000000000000000" pitchFamily="2" charset="2"/>
              <a:buChar char=""/>
            </a:pPr>
            <a:r>
              <a:rPr lang="en-IN" sz="2000" dirty="0">
                <a:solidFill>
                  <a:schemeClr val="bg1">
                    <a:lumMod val="75000"/>
                    <a:lumOff val="25000"/>
                  </a:schemeClr>
                </a:solidFill>
                <a:effectLst/>
                <a:latin typeface="Bahnschrift SemiBold" panose="020B0502040204020203" pitchFamily="34" charset="0"/>
                <a:ea typeface="Roboto Mono Medium" panose="020B0604020202020204" charset="0"/>
              </a:rPr>
              <a:t>Handle Errors in StudioX </a:t>
            </a:r>
          </a:p>
        </p:txBody>
      </p:sp>
      <p:sp>
        <p:nvSpPr>
          <p:cNvPr id="2" name="Footer Placeholder 2">
            <a:extLst>
              <a:ext uri="{FF2B5EF4-FFF2-40B4-BE49-F238E27FC236}">
                <a16:creationId xmlns:a16="http://schemas.microsoft.com/office/drawing/2014/main" id="{E6F7120C-50BA-9EF3-B7C1-085EB2D216F1}"/>
              </a:ext>
            </a:extLst>
          </p:cNvPr>
          <p:cNvSpPr>
            <a:spLocks noGrp="1"/>
          </p:cNvSpPr>
          <p:nvPr>
            <p:ph type="ftr" sz="quarter" idx="11"/>
          </p:nvPr>
        </p:nvSpPr>
        <p:spPr>
          <a:xfrm>
            <a:off x="9421027" y="6350724"/>
            <a:ext cx="2662487" cy="437255"/>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dirty="0"/>
              <a:t>HITESH KUMAR SHARMA</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1">
                                            <p:txEl>
                                              <p:pRg st="0" end="0"/>
                                            </p:txEl>
                                          </p:spTgt>
                                        </p:tgtEl>
                                        <p:attrNameLst>
                                          <p:attrName>style.visibility</p:attrName>
                                        </p:attrNameLst>
                                      </p:cBhvr>
                                      <p:to>
                                        <p:strVal val="visible"/>
                                      </p:to>
                                    </p:set>
                                    <p:animEffect transition="in" filter="fade">
                                      <p:cBhvr>
                                        <p:cTn id="7" dur="500"/>
                                        <p:tgtEl>
                                          <p:spTgt spid="28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1">
                                            <p:txEl>
                                              <p:pRg st="1" end="1"/>
                                            </p:txEl>
                                          </p:spTgt>
                                        </p:tgtEl>
                                        <p:attrNameLst>
                                          <p:attrName>style.visibility</p:attrName>
                                        </p:attrNameLst>
                                      </p:cBhvr>
                                      <p:to>
                                        <p:strVal val="visible"/>
                                      </p:to>
                                    </p:set>
                                    <p:animEffect transition="in" filter="fade">
                                      <p:cBhvr>
                                        <p:cTn id="12" dur="500"/>
                                        <p:tgtEl>
                                          <p:spTgt spid="28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81">
                                            <p:txEl>
                                              <p:pRg st="2" end="2"/>
                                            </p:txEl>
                                          </p:spTgt>
                                        </p:tgtEl>
                                        <p:attrNameLst>
                                          <p:attrName>style.visibility</p:attrName>
                                        </p:attrNameLst>
                                      </p:cBhvr>
                                      <p:to>
                                        <p:strVal val="visible"/>
                                      </p:to>
                                    </p:set>
                                    <p:animEffect transition="in" filter="fade">
                                      <p:cBhvr>
                                        <p:cTn id="17" dur="500"/>
                                        <p:tgtEl>
                                          <p:spTgt spid="28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1">
                                            <p:txEl>
                                              <p:pRg st="3" end="3"/>
                                            </p:txEl>
                                          </p:spTgt>
                                        </p:tgtEl>
                                        <p:attrNameLst>
                                          <p:attrName>style.visibility</p:attrName>
                                        </p:attrNameLst>
                                      </p:cBhvr>
                                      <p:to>
                                        <p:strVal val="visible"/>
                                      </p:to>
                                    </p:set>
                                    <p:animEffect transition="in" filter="fade">
                                      <p:cBhvr>
                                        <p:cTn id="22" dur="500"/>
                                        <p:tgtEl>
                                          <p:spTgt spid="28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81">
                                            <p:txEl>
                                              <p:pRg st="4" end="4"/>
                                            </p:txEl>
                                          </p:spTgt>
                                        </p:tgtEl>
                                        <p:attrNameLst>
                                          <p:attrName>style.visibility</p:attrName>
                                        </p:attrNameLst>
                                      </p:cBhvr>
                                      <p:to>
                                        <p:strVal val="visible"/>
                                      </p:to>
                                    </p:set>
                                    <p:animEffect transition="in" filter="fade">
                                      <p:cBhvr>
                                        <p:cTn id="27" dur="500"/>
                                        <p:tgtEl>
                                          <p:spTgt spid="28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81">
                                            <p:txEl>
                                              <p:pRg st="5" end="5"/>
                                            </p:txEl>
                                          </p:spTgt>
                                        </p:tgtEl>
                                        <p:attrNameLst>
                                          <p:attrName>style.visibility</p:attrName>
                                        </p:attrNameLst>
                                      </p:cBhvr>
                                      <p:to>
                                        <p:strVal val="visible"/>
                                      </p:to>
                                    </p:set>
                                    <p:animEffect transition="in" filter="fade">
                                      <p:cBhvr>
                                        <p:cTn id="32" dur="500"/>
                                        <p:tgtEl>
                                          <p:spTgt spid="28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81">
                                            <p:txEl>
                                              <p:pRg st="6" end="6"/>
                                            </p:txEl>
                                          </p:spTgt>
                                        </p:tgtEl>
                                        <p:attrNameLst>
                                          <p:attrName>style.visibility</p:attrName>
                                        </p:attrNameLst>
                                      </p:cBhvr>
                                      <p:to>
                                        <p:strVal val="visible"/>
                                      </p:to>
                                    </p:set>
                                    <p:animEffect transition="in" filter="fade">
                                      <p:cBhvr>
                                        <p:cTn id="37" dur="500"/>
                                        <p:tgtEl>
                                          <p:spTgt spid="28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2"/>
        <p:cNvGrpSpPr/>
        <p:nvPr/>
      </p:nvGrpSpPr>
      <p:grpSpPr>
        <a:xfrm>
          <a:off x="0" y="0"/>
          <a:ext cx="0" cy="0"/>
          <a:chOff x="0" y="0"/>
          <a:chExt cx="0" cy="0"/>
        </a:xfrm>
      </p:grpSpPr>
      <p:sp>
        <p:nvSpPr>
          <p:cNvPr id="313" name="Google Shape;313;g1265afd55f4_11_737"/>
          <p:cNvSpPr/>
          <p:nvPr/>
        </p:nvSpPr>
        <p:spPr>
          <a:xfrm>
            <a:off x="1003299" y="669603"/>
            <a:ext cx="10139981" cy="5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IN" sz="3200" b="1" dirty="0">
                <a:solidFill>
                  <a:schemeClr val="bg2">
                    <a:lumMod val="50000"/>
                  </a:schemeClr>
                </a:solidFill>
                <a:latin typeface="Century Gothic"/>
              </a:rPr>
              <a:t>2. StudioX Citizen Developer Journey and Working    </a:t>
            </a:r>
          </a:p>
          <a:p>
            <a:pPr marL="0" marR="0" lvl="0" indent="0" algn="l" rtl="0">
              <a:lnSpc>
                <a:spcPct val="100000"/>
              </a:lnSpc>
              <a:spcBef>
                <a:spcPts val="0"/>
              </a:spcBef>
              <a:spcAft>
                <a:spcPts val="0"/>
              </a:spcAft>
              <a:buNone/>
            </a:pPr>
            <a:r>
              <a:rPr lang="en-IN" sz="3200" b="1" dirty="0">
                <a:solidFill>
                  <a:schemeClr val="bg2">
                    <a:lumMod val="50000"/>
                  </a:schemeClr>
                </a:solidFill>
                <a:latin typeface="Century Gothic"/>
              </a:rPr>
              <a:t>    with StudioX </a:t>
            </a:r>
            <a:endParaRPr sz="3200" b="1" dirty="0">
              <a:solidFill>
                <a:schemeClr val="bg2">
                  <a:lumMod val="50000"/>
                </a:schemeClr>
              </a:solidFill>
              <a:latin typeface="Century Gothic"/>
              <a:sym typeface="Century Gothic"/>
            </a:endParaRPr>
          </a:p>
        </p:txBody>
      </p:sp>
      <p:sp>
        <p:nvSpPr>
          <p:cNvPr id="314" name="Google Shape;314;g1265afd55f4_11_737"/>
          <p:cNvSpPr txBox="1">
            <a:spLocks noGrp="1"/>
          </p:cNvSpPr>
          <p:nvPr>
            <p:ph type="sldNum" sz="quarter" idx="12"/>
          </p:nvPr>
        </p:nvSpPr>
        <p:spPr>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IN"/>
              <a:t>3</a:t>
            </a:fld>
            <a:endParaRPr/>
          </a:p>
        </p:txBody>
      </p:sp>
      <p:sp>
        <p:nvSpPr>
          <p:cNvPr id="315" name="Google Shape;315;g1265afd55f4_11_737"/>
          <p:cNvSpPr txBox="1"/>
          <p:nvPr/>
        </p:nvSpPr>
        <p:spPr>
          <a:xfrm>
            <a:off x="1023963" y="2688682"/>
            <a:ext cx="9466500" cy="3236753"/>
          </a:xfrm>
          <a:prstGeom prst="rect">
            <a:avLst/>
          </a:prstGeom>
          <a:noFill/>
          <a:ln>
            <a:noFill/>
          </a:ln>
        </p:spPr>
        <p:txBody>
          <a:bodyPr spcFirstLastPara="1" wrap="square" lIns="91425" tIns="91425" rIns="91425" bIns="91425" anchor="ctr" anchorCtr="0">
            <a:spAutoFit/>
          </a:bodyPr>
          <a:lstStyle/>
          <a:p>
            <a:pPr marL="457200" indent="-355600">
              <a:lnSpc>
                <a:spcPct val="115000"/>
              </a:lnSpc>
              <a:spcBef>
                <a:spcPts val="1000"/>
              </a:spcBef>
              <a:spcAft>
                <a:spcPts val="1000"/>
              </a:spcAft>
              <a:buClr>
                <a:srgbClr val="4A4A4A"/>
              </a:buClr>
              <a:buSzPts val="2000"/>
              <a:buFont typeface="Roboto Mono Medium"/>
              <a:buChar char="❏"/>
            </a:pPr>
            <a:r>
              <a:rPr lang="en-IN" sz="2000" dirty="0">
                <a:solidFill>
                  <a:srgbClr val="4A4A4A"/>
                </a:solidFill>
                <a:latin typeface="Roboto Mono Medium"/>
                <a:ea typeface="Roboto Mono Medium"/>
              </a:rPr>
              <a:t>StudioX UI Exploration</a:t>
            </a:r>
          </a:p>
          <a:p>
            <a:pPr marL="457200" indent="-355600">
              <a:lnSpc>
                <a:spcPct val="115000"/>
              </a:lnSpc>
              <a:spcBef>
                <a:spcPts val="1000"/>
              </a:spcBef>
              <a:spcAft>
                <a:spcPts val="1000"/>
              </a:spcAft>
              <a:buClr>
                <a:srgbClr val="4A4A4A"/>
              </a:buClr>
              <a:buSzPts val="2000"/>
              <a:buFont typeface="Roboto Mono Medium"/>
              <a:buChar char="❏"/>
            </a:pPr>
            <a:r>
              <a:rPr lang="en-IN" sz="2000" dirty="0">
                <a:solidFill>
                  <a:srgbClr val="4A4A4A"/>
                </a:solidFill>
                <a:latin typeface="Roboto Mono Medium"/>
                <a:ea typeface="Roboto Mono Medium"/>
              </a:rPr>
              <a:t>Installing Excel, Outlook and Google Suite Plugin</a:t>
            </a:r>
          </a:p>
          <a:p>
            <a:pPr marL="457200" indent="-355600">
              <a:lnSpc>
                <a:spcPct val="115000"/>
              </a:lnSpc>
              <a:spcBef>
                <a:spcPts val="1000"/>
              </a:spcBef>
              <a:spcAft>
                <a:spcPts val="1000"/>
              </a:spcAft>
              <a:buClr>
                <a:srgbClr val="4A4A4A"/>
              </a:buClr>
              <a:buSzPts val="2000"/>
              <a:buFont typeface="Roboto Mono Medium"/>
              <a:buChar char="❏"/>
            </a:pPr>
            <a:r>
              <a:rPr lang="en-IN" sz="2000" dirty="0">
                <a:solidFill>
                  <a:srgbClr val="4A4A4A"/>
                </a:solidFill>
                <a:latin typeface="Roboto Mono Medium"/>
                <a:ea typeface="Roboto Mono Medium"/>
              </a:rPr>
              <a:t>First automation using Microsoft Office</a:t>
            </a:r>
          </a:p>
          <a:p>
            <a:pPr marL="457200" indent="-355600">
              <a:lnSpc>
                <a:spcPct val="115000"/>
              </a:lnSpc>
              <a:spcBef>
                <a:spcPts val="1000"/>
              </a:spcBef>
              <a:spcAft>
                <a:spcPts val="1000"/>
              </a:spcAft>
              <a:buClr>
                <a:srgbClr val="4A4A4A"/>
              </a:buClr>
              <a:buSzPts val="2000"/>
              <a:buFont typeface="Roboto Mono Medium"/>
              <a:buChar char="❏"/>
            </a:pPr>
            <a:r>
              <a:rPr lang="en-IN" sz="2000" dirty="0">
                <a:solidFill>
                  <a:srgbClr val="4A4A4A"/>
                </a:solidFill>
                <a:latin typeface="Roboto Mono Medium"/>
                <a:ea typeface="Roboto Mono Medium"/>
              </a:rPr>
              <a:t>Map the </a:t>
            </a:r>
            <a:r>
              <a:rPr lang="en-IN" sz="2000" dirty="0" err="1">
                <a:solidFill>
                  <a:srgbClr val="4A4A4A"/>
                </a:solidFill>
                <a:latin typeface="Roboto Mono Medium"/>
                <a:ea typeface="Roboto Mono Medium"/>
              </a:rPr>
              <a:t>HumanPath</a:t>
            </a:r>
            <a:r>
              <a:rPr lang="en-IN" sz="2000" dirty="0">
                <a:solidFill>
                  <a:srgbClr val="4A4A4A"/>
                </a:solidFill>
                <a:latin typeface="Roboto Mono Medium"/>
                <a:ea typeface="Roboto Mono Medium"/>
              </a:rPr>
              <a:t>, Design the </a:t>
            </a:r>
            <a:r>
              <a:rPr lang="en-IN" sz="2000" dirty="0" err="1">
                <a:solidFill>
                  <a:srgbClr val="4A4A4A"/>
                </a:solidFill>
                <a:latin typeface="Roboto Mono Medium"/>
                <a:ea typeface="Roboto Mono Medium"/>
              </a:rPr>
              <a:t>RobotPath</a:t>
            </a:r>
            <a:endParaRPr lang="en-IN" sz="2000" dirty="0">
              <a:solidFill>
                <a:srgbClr val="4A4A4A"/>
              </a:solidFill>
              <a:latin typeface="Roboto Mono Medium"/>
              <a:ea typeface="Roboto Mono Medium"/>
            </a:endParaRPr>
          </a:p>
          <a:p>
            <a:pPr marL="457200" indent="-355600">
              <a:lnSpc>
                <a:spcPct val="115000"/>
              </a:lnSpc>
              <a:spcBef>
                <a:spcPts val="1000"/>
              </a:spcBef>
              <a:spcAft>
                <a:spcPts val="1000"/>
              </a:spcAft>
              <a:buClr>
                <a:srgbClr val="4A4A4A"/>
              </a:buClr>
              <a:buSzPts val="2000"/>
              <a:buFont typeface="Roboto Mono Medium"/>
              <a:buChar char="❏"/>
            </a:pPr>
            <a:endParaRPr lang="en-IN" sz="2000" dirty="0">
              <a:solidFill>
                <a:srgbClr val="4A4A4A"/>
              </a:solidFill>
              <a:latin typeface="Roboto Mono Medium"/>
              <a:ea typeface="Roboto Mono Medium"/>
            </a:endParaRPr>
          </a:p>
        </p:txBody>
      </p:sp>
      <p:sp>
        <p:nvSpPr>
          <p:cNvPr id="2" name="Footer Placeholder 2">
            <a:extLst>
              <a:ext uri="{FF2B5EF4-FFF2-40B4-BE49-F238E27FC236}">
                <a16:creationId xmlns:a16="http://schemas.microsoft.com/office/drawing/2014/main" id="{B7B179D1-476B-A590-E59D-05669EF496EA}"/>
              </a:ext>
            </a:extLst>
          </p:cNvPr>
          <p:cNvSpPr>
            <a:spLocks noGrp="1"/>
          </p:cNvSpPr>
          <p:nvPr>
            <p:ph type="ftr" sz="quarter" idx="11"/>
          </p:nvPr>
        </p:nvSpPr>
        <p:spPr>
          <a:xfrm>
            <a:off x="9421027" y="6350724"/>
            <a:ext cx="2662487" cy="437255"/>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dirty="0"/>
              <a:t>HITESH KUMAR SHARMA</a:t>
            </a: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5">
                                            <p:txEl>
                                              <p:pRg st="0" end="0"/>
                                            </p:txEl>
                                          </p:spTgt>
                                        </p:tgtEl>
                                        <p:attrNameLst>
                                          <p:attrName>style.visibility</p:attrName>
                                        </p:attrNameLst>
                                      </p:cBhvr>
                                      <p:to>
                                        <p:strVal val="visible"/>
                                      </p:to>
                                    </p:set>
                                    <p:animEffect transition="in" filter="fade">
                                      <p:cBhvr>
                                        <p:cTn id="7" dur="500"/>
                                        <p:tgtEl>
                                          <p:spTgt spid="31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5">
                                            <p:txEl>
                                              <p:pRg st="1" end="1"/>
                                            </p:txEl>
                                          </p:spTgt>
                                        </p:tgtEl>
                                        <p:attrNameLst>
                                          <p:attrName>style.visibility</p:attrName>
                                        </p:attrNameLst>
                                      </p:cBhvr>
                                      <p:to>
                                        <p:strVal val="visible"/>
                                      </p:to>
                                    </p:set>
                                    <p:animEffect transition="in" filter="fade">
                                      <p:cBhvr>
                                        <p:cTn id="12" dur="500"/>
                                        <p:tgtEl>
                                          <p:spTgt spid="31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15">
                                            <p:txEl>
                                              <p:pRg st="2" end="2"/>
                                            </p:txEl>
                                          </p:spTgt>
                                        </p:tgtEl>
                                        <p:attrNameLst>
                                          <p:attrName>style.visibility</p:attrName>
                                        </p:attrNameLst>
                                      </p:cBhvr>
                                      <p:to>
                                        <p:strVal val="visible"/>
                                      </p:to>
                                    </p:set>
                                    <p:animEffect transition="in" filter="fade">
                                      <p:cBhvr>
                                        <p:cTn id="17" dur="500"/>
                                        <p:tgtEl>
                                          <p:spTgt spid="31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15">
                                            <p:txEl>
                                              <p:pRg st="3" end="3"/>
                                            </p:txEl>
                                          </p:spTgt>
                                        </p:tgtEl>
                                        <p:attrNameLst>
                                          <p:attrName>style.visibility</p:attrName>
                                        </p:attrNameLst>
                                      </p:cBhvr>
                                      <p:to>
                                        <p:strVal val="visible"/>
                                      </p:to>
                                    </p:set>
                                    <p:animEffect transition="in" filter="fade">
                                      <p:cBhvr>
                                        <p:cTn id="22" dur="500"/>
                                        <p:tgtEl>
                                          <p:spTgt spid="31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7"/>
        <p:cNvGrpSpPr/>
        <p:nvPr/>
      </p:nvGrpSpPr>
      <p:grpSpPr>
        <a:xfrm>
          <a:off x="0" y="0"/>
          <a:ext cx="0" cy="0"/>
          <a:chOff x="0" y="0"/>
          <a:chExt cx="0" cy="0"/>
        </a:xfrm>
      </p:grpSpPr>
      <p:sp>
        <p:nvSpPr>
          <p:cNvPr id="358" name="Google Shape;358;g1265afd55f4_12_18"/>
          <p:cNvSpPr/>
          <p:nvPr/>
        </p:nvSpPr>
        <p:spPr>
          <a:xfrm>
            <a:off x="431444" y="252584"/>
            <a:ext cx="10987500" cy="554100"/>
          </a:xfrm>
          <a:prstGeom prst="rect">
            <a:avLst/>
          </a:prstGeom>
          <a:noFill/>
          <a:ln>
            <a:noFill/>
          </a:ln>
        </p:spPr>
        <p:txBody>
          <a:bodyPr spcFirstLastPara="1" wrap="square" lIns="0" tIns="0" rIns="0" bIns="0" anchor="t" anchorCtr="0">
            <a:noAutofit/>
          </a:bodyPr>
          <a:lstStyle/>
          <a:p>
            <a:r>
              <a:rPr lang="en-IN" sz="3600" dirty="0">
                <a:solidFill>
                  <a:schemeClr val="bg2">
                    <a:lumMod val="50000"/>
                  </a:schemeClr>
                </a:solidFill>
                <a:latin typeface="Century Gothic"/>
              </a:rPr>
              <a:t>StudioX</a:t>
            </a:r>
            <a:r>
              <a:rPr lang="en-IN" sz="3600" dirty="0">
                <a:solidFill>
                  <a:srgbClr val="4A4A4A"/>
                </a:solidFill>
                <a:latin typeface="Roboto Mono Medium"/>
                <a:ea typeface="Roboto Mono Medium"/>
              </a:rPr>
              <a:t> </a:t>
            </a:r>
            <a:r>
              <a:rPr lang="en-IN" sz="3600" b="1" dirty="0">
                <a:solidFill>
                  <a:schemeClr val="bg2">
                    <a:lumMod val="50000"/>
                  </a:schemeClr>
                </a:solidFill>
                <a:latin typeface="Century Gothic"/>
              </a:rPr>
              <a:t>UI Exploration</a:t>
            </a:r>
          </a:p>
        </p:txBody>
      </p:sp>
      <p:sp>
        <p:nvSpPr>
          <p:cNvPr id="359" name="Google Shape;359;g1265afd55f4_12_18"/>
          <p:cNvSpPr txBox="1">
            <a:spLocks noGrp="1"/>
          </p:cNvSpPr>
          <p:nvPr>
            <p:ph type="sldNum" sz="quarter" idx="12"/>
          </p:nvPr>
        </p:nvSpPr>
        <p:spPr>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IN"/>
              <a:t>4</a:t>
            </a:fld>
            <a:endParaRPr/>
          </a:p>
        </p:txBody>
      </p:sp>
      <p:sp>
        <p:nvSpPr>
          <p:cNvPr id="3" name="Footer Placeholder 2">
            <a:extLst>
              <a:ext uri="{FF2B5EF4-FFF2-40B4-BE49-F238E27FC236}">
                <a16:creationId xmlns:a16="http://schemas.microsoft.com/office/drawing/2014/main" id="{6C185E04-A3A4-F17B-8B6A-BA1655BB023C}"/>
              </a:ext>
            </a:extLst>
          </p:cNvPr>
          <p:cNvSpPr>
            <a:spLocks noGrp="1"/>
          </p:cNvSpPr>
          <p:nvPr>
            <p:ph type="ftr" sz="quarter" idx="11"/>
          </p:nvPr>
        </p:nvSpPr>
        <p:spPr>
          <a:xfrm>
            <a:off x="9421027" y="6350724"/>
            <a:ext cx="2662487" cy="437255"/>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dirty="0"/>
              <a:t>HITESH KUMAR SHARMA</a:t>
            </a:r>
            <a:endParaRPr lang="en-IN" dirty="0"/>
          </a:p>
        </p:txBody>
      </p:sp>
      <p:sp>
        <p:nvSpPr>
          <p:cNvPr id="5" name="TextBox 4">
            <a:extLst>
              <a:ext uri="{FF2B5EF4-FFF2-40B4-BE49-F238E27FC236}">
                <a16:creationId xmlns:a16="http://schemas.microsoft.com/office/drawing/2014/main" id="{93AD226E-8391-CEAD-5483-A6B2ED83CC10}"/>
              </a:ext>
            </a:extLst>
          </p:cNvPr>
          <p:cNvSpPr txBox="1"/>
          <p:nvPr/>
        </p:nvSpPr>
        <p:spPr>
          <a:xfrm>
            <a:off x="693548" y="1501211"/>
            <a:ext cx="11209149" cy="2185214"/>
          </a:xfrm>
          <a:prstGeom prst="rect">
            <a:avLst/>
          </a:prstGeom>
          <a:noFill/>
        </p:spPr>
        <p:txBody>
          <a:bodyPr wrap="square">
            <a:spAutoFit/>
          </a:bodyPr>
          <a:lstStyle/>
          <a:p>
            <a:pPr algn="just"/>
            <a:r>
              <a:rPr lang="en-US" sz="2000" dirty="0">
                <a:solidFill>
                  <a:srgbClr val="4C555A"/>
                </a:solidFill>
                <a:latin typeface="proxima nova"/>
              </a:rPr>
              <a:t>UI automation refers to the automation of desktop applications and web browsers. It can replicate clicking and typing in various user interface elements such as buttons, check boxes, text boxes, or drop-down lists. Knowing how to interact with them enables you to design automations much faster and easier. With StudioX, you can create automations with UI elements from most applications using application or web activities.</a:t>
            </a:r>
          </a:p>
          <a:p>
            <a:endParaRPr lang="en-US" sz="1600" dirty="0">
              <a:solidFill>
                <a:srgbClr val="4C555A"/>
              </a:solidFill>
              <a:latin typeface="proxima nova"/>
            </a:endParaRPr>
          </a:p>
          <a:p>
            <a:r>
              <a:rPr lang="en-US" sz="2000" b="0" i="0" dirty="0">
                <a:solidFill>
                  <a:srgbClr val="4C555A"/>
                </a:solidFill>
                <a:effectLst/>
                <a:latin typeface="proxima nova"/>
              </a:rPr>
              <a:t>StudioX offers deep integration with Microsoft Office, Outlook 365, Gmail, and the file system. </a:t>
            </a:r>
            <a:endParaRPr lang="en-IN" sz="1600" dirty="0"/>
          </a:p>
        </p:txBody>
      </p:sp>
      <p:sp>
        <p:nvSpPr>
          <p:cNvPr id="7" name="TextBox 6">
            <a:extLst>
              <a:ext uri="{FF2B5EF4-FFF2-40B4-BE49-F238E27FC236}">
                <a16:creationId xmlns:a16="http://schemas.microsoft.com/office/drawing/2014/main" id="{A0399568-C044-AAB3-80BF-FADB3A9914E1}"/>
              </a:ext>
            </a:extLst>
          </p:cNvPr>
          <p:cNvSpPr txBox="1"/>
          <p:nvPr/>
        </p:nvSpPr>
        <p:spPr>
          <a:xfrm>
            <a:off x="693548" y="3989045"/>
            <a:ext cx="10911643" cy="1754326"/>
          </a:xfrm>
          <a:prstGeom prst="rect">
            <a:avLst/>
          </a:prstGeom>
          <a:noFill/>
        </p:spPr>
        <p:txBody>
          <a:bodyPr wrap="square">
            <a:spAutoFit/>
          </a:bodyPr>
          <a:lstStyle/>
          <a:p>
            <a:pPr algn="just"/>
            <a:r>
              <a:rPr lang="en-US" sz="1800" b="0" i="0" dirty="0">
                <a:solidFill>
                  <a:srgbClr val="4C555A"/>
                </a:solidFill>
                <a:effectLst/>
                <a:latin typeface="proxima nova"/>
              </a:rPr>
              <a:t>All interactions with the UI can be split into </a:t>
            </a:r>
          </a:p>
          <a:p>
            <a:pPr algn="just"/>
            <a:endParaRPr lang="en-US" sz="1800" b="0" i="0" dirty="0">
              <a:solidFill>
                <a:srgbClr val="4C555A"/>
              </a:solidFill>
              <a:effectLst/>
              <a:latin typeface="proxima nova"/>
            </a:endParaRPr>
          </a:p>
          <a:p>
            <a:pPr marL="285750" indent="-285750" algn="just">
              <a:buFont typeface="Arial" panose="020B0604020202020204" pitchFamily="34" charset="0"/>
              <a:buChar char="•"/>
            </a:pPr>
            <a:r>
              <a:rPr lang="en-US" sz="1800" dirty="0">
                <a:solidFill>
                  <a:srgbClr val="4C555A"/>
                </a:solidFill>
                <a:latin typeface="proxima nova"/>
              </a:rPr>
              <a:t>I</a:t>
            </a:r>
            <a:r>
              <a:rPr lang="en-US" sz="1800" b="0" i="0" dirty="0">
                <a:solidFill>
                  <a:srgbClr val="4C555A"/>
                </a:solidFill>
                <a:effectLst/>
                <a:latin typeface="proxima nova"/>
              </a:rPr>
              <a:t>nput (sending or adding something to the application)</a:t>
            </a:r>
          </a:p>
          <a:p>
            <a:pPr marL="285750" indent="-285750" algn="just">
              <a:buFont typeface="Arial" panose="020B0604020202020204" pitchFamily="34" charset="0"/>
              <a:buChar char="•"/>
            </a:pPr>
            <a:endParaRPr lang="en-US" sz="1800" b="0" i="0" dirty="0">
              <a:solidFill>
                <a:srgbClr val="4C555A"/>
              </a:solidFill>
              <a:effectLst/>
              <a:latin typeface="proxima nova"/>
            </a:endParaRPr>
          </a:p>
          <a:p>
            <a:pPr marL="285750" indent="-285750" algn="just">
              <a:buFont typeface="Arial" panose="020B0604020202020204" pitchFamily="34" charset="0"/>
              <a:buChar char="•"/>
            </a:pPr>
            <a:r>
              <a:rPr lang="en-US" sz="1800" b="0" i="0" dirty="0">
                <a:solidFill>
                  <a:srgbClr val="4C555A"/>
                </a:solidFill>
                <a:effectLst/>
                <a:latin typeface="proxima nova"/>
              </a:rPr>
              <a:t>Output (getting something from the application). Clicking a button and typing text in a text box are examples of input actions. Getting the text from a browser page is an example of an output action.</a:t>
            </a:r>
            <a:endParaRPr lang="en-IN" sz="1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7"/>
        <p:cNvGrpSpPr/>
        <p:nvPr/>
      </p:nvGrpSpPr>
      <p:grpSpPr>
        <a:xfrm>
          <a:off x="0" y="0"/>
          <a:ext cx="0" cy="0"/>
          <a:chOff x="0" y="0"/>
          <a:chExt cx="0" cy="0"/>
        </a:xfrm>
      </p:grpSpPr>
      <p:sp>
        <p:nvSpPr>
          <p:cNvPr id="358" name="Google Shape;358;g1265afd55f4_12_18"/>
          <p:cNvSpPr/>
          <p:nvPr/>
        </p:nvSpPr>
        <p:spPr>
          <a:xfrm>
            <a:off x="431444" y="252584"/>
            <a:ext cx="10987500" cy="554100"/>
          </a:xfrm>
          <a:prstGeom prst="rect">
            <a:avLst/>
          </a:prstGeom>
          <a:noFill/>
          <a:ln>
            <a:noFill/>
          </a:ln>
        </p:spPr>
        <p:txBody>
          <a:bodyPr spcFirstLastPara="1" wrap="square" lIns="0" tIns="0" rIns="0" bIns="0" anchor="t" anchorCtr="0">
            <a:noAutofit/>
          </a:bodyPr>
          <a:lstStyle/>
          <a:p>
            <a:r>
              <a:rPr lang="en-IN" sz="3600" dirty="0">
                <a:solidFill>
                  <a:schemeClr val="bg2">
                    <a:lumMod val="50000"/>
                  </a:schemeClr>
                </a:solidFill>
                <a:latin typeface="Century Gothic"/>
              </a:rPr>
              <a:t>StudioX</a:t>
            </a:r>
            <a:r>
              <a:rPr lang="en-IN" sz="3600" dirty="0">
                <a:solidFill>
                  <a:srgbClr val="4A4A4A"/>
                </a:solidFill>
                <a:latin typeface="Roboto Mono Medium"/>
                <a:ea typeface="Roboto Mono Medium"/>
              </a:rPr>
              <a:t> </a:t>
            </a:r>
            <a:r>
              <a:rPr lang="en-IN" sz="3600" b="1" dirty="0">
                <a:solidFill>
                  <a:schemeClr val="bg2">
                    <a:lumMod val="50000"/>
                  </a:schemeClr>
                </a:solidFill>
                <a:latin typeface="Century Gothic"/>
              </a:rPr>
              <a:t>UI Exploration Hands-On</a:t>
            </a:r>
          </a:p>
        </p:txBody>
      </p:sp>
      <p:sp>
        <p:nvSpPr>
          <p:cNvPr id="359" name="Google Shape;359;g1265afd55f4_12_18"/>
          <p:cNvSpPr txBox="1">
            <a:spLocks noGrp="1"/>
          </p:cNvSpPr>
          <p:nvPr>
            <p:ph type="sldNum" sz="quarter" idx="12"/>
          </p:nvPr>
        </p:nvSpPr>
        <p:spPr>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IN"/>
              <a:t>5</a:t>
            </a:fld>
            <a:endParaRPr/>
          </a:p>
        </p:txBody>
      </p:sp>
      <p:sp>
        <p:nvSpPr>
          <p:cNvPr id="3" name="Footer Placeholder 2">
            <a:extLst>
              <a:ext uri="{FF2B5EF4-FFF2-40B4-BE49-F238E27FC236}">
                <a16:creationId xmlns:a16="http://schemas.microsoft.com/office/drawing/2014/main" id="{6C185E04-A3A4-F17B-8B6A-BA1655BB023C}"/>
              </a:ext>
            </a:extLst>
          </p:cNvPr>
          <p:cNvSpPr>
            <a:spLocks noGrp="1"/>
          </p:cNvSpPr>
          <p:nvPr>
            <p:ph type="ftr" sz="quarter" idx="11"/>
          </p:nvPr>
        </p:nvSpPr>
        <p:spPr>
          <a:xfrm>
            <a:off x="9421027" y="6350724"/>
            <a:ext cx="2662487" cy="437255"/>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dirty="0"/>
              <a:t>HITESH KUMAR SHARMA</a:t>
            </a:r>
            <a:endParaRPr lang="en-IN" dirty="0"/>
          </a:p>
        </p:txBody>
      </p:sp>
      <p:sp>
        <p:nvSpPr>
          <p:cNvPr id="2" name="Google Shape;299;g1265afd55f4_11_721">
            <a:extLst>
              <a:ext uri="{FF2B5EF4-FFF2-40B4-BE49-F238E27FC236}">
                <a16:creationId xmlns:a16="http://schemas.microsoft.com/office/drawing/2014/main" id="{2F9FD1D0-5CDF-D1E2-5DE8-157DE6FD73F6}"/>
              </a:ext>
            </a:extLst>
          </p:cNvPr>
          <p:cNvSpPr txBox="1"/>
          <p:nvPr/>
        </p:nvSpPr>
        <p:spPr>
          <a:xfrm>
            <a:off x="1809412" y="2810896"/>
            <a:ext cx="7180500" cy="1236206"/>
          </a:xfrm>
          <a:prstGeom prst="rect">
            <a:avLst/>
          </a:prstGeom>
          <a:noFill/>
          <a:ln>
            <a:noFill/>
          </a:ln>
        </p:spPr>
        <p:txBody>
          <a:bodyPr spcFirstLastPara="1" wrap="square" lIns="91425" tIns="91425" rIns="91425" bIns="91425" anchor="ctr" anchorCtr="0">
            <a:spAutoFit/>
          </a:bodyPr>
          <a:lstStyle/>
          <a:p>
            <a:pPr marL="457200" marR="0" lvl="0" indent="-355600" algn="l" rtl="0">
              <a:lnSpc>
                <a:spcPct val="150000"/>
              </a:lnSpc>
              <a:spcBef>
                <a:spcPts val="0"/>
              </a:spcBef>
              <a:spcAft>
                <a:spcPts val="0"/>
              </a:spcAft>
              <a:buClr>
                <a:srgbClr val="4A4A4A"/>
              </a:buClr>
              <a:buSzPts val="2000"/>
              <a:buFont typeface="Roboto Mono Medium"/>
              <a:buChar char="❏"/>
            </a:pPr>
            <a:r>
              <a:rPr lang="en-US" sz="2000" dirty="0">
                <a:solidFill>
                  <a:srgbClr val="4A4A4A"/>
                </a:solidFill>
                <a:latin typeface="Roboto Mono Medium"/>
                <a:ea typeface="Roboto Mono Medium"/>
                <a:cs typeface="Roboto Mono Medium"/>
                <a:sym typeface="Roboto Mono Medium"/>
              </a:rPr>
              <a:t>5 Mins Demo for UI Exploration </a:t>
            </a:r>
            <a:endParaRPr sz="2000" dirty="0">
              <a:solidFill>
                <a:srgbClr val="4A4A4A"/>
              </a:solidFill>
              <a:latin typeface="Roboto Mono Medium"/>
              <a:ea typeface="Roboto Mono Medium"/>
              <a:cs typeface="Roboto Mono Medium"/>
              <a:sym typeface="Roboto Mono Medium"/>
            </a:endParaRPr>
          </a:p>
          <a:p>
            <a:pPr marL="457200" marR="0" lvl="0" indent="-355600" algn="l" rtl="0">
              <a:lnSpc>
                <a:spcPct val="150000"/>
              </a:lnSpc>
              <a:spcBef>
                <a:spcPts val="1000"/>
              </a:spcBef>
              <a:spcAft>
                <a:spcPts val="0"/>
              </a:spcAft>
              <a:buClr>
                <a:srgbClr val="4A4A4A"/>
              </a:buClr>
              <a:buSzPts val="2000"/>
              <a:buFont typeface="Roboto Mono Medium"/>
              <a:buChar char="❏"/>
            </a:pPr>
            <a:r>
              <a:rPr lang="en-US" sz="2000" dirty="0">
                <a:solidFill>
                  <a:srgbClr val="4A4A4A"/>
                </a:solidFill>
                <a:latin typeface="Roboto Mono Medium"/>
                <a:ea typeface="Roboto Mono Medium"/>
                <a:cs typeface="Roboto Mono Medium"/>
                <a:sym typeface="Roboto Mono Medium"/>
              </a:rPr>
              <a:t>Identification of Text Box and Button</a:t>
            </a:r>
            <a:endParaRPr sz="2000" dirty="0">
              <a:solidFill>
                <a:srgbClr val="4A4A4A"/>
              </a:solidFill>
              <a:latin typeface="Roboto Mono Medium"/>
              <a:ea typeface="Roboto Mono Medium"/>
              <a:cs typeface="Roboto Mono Medium"/>
              <a:sym typeface="Roboto Mono Medium"/>
            </a:endParaRPr>
          </a:p>
        </p:txBody>
      </p:sp>
    </p:spTree>
    <p:extLst>
      <p:ext uri="{BB962C8B-B14F-4D97-AF65-F5344CB8AC3E}">
        <p14:creationId xmlns:p14="http://schemas.microsoft.com/office/powerpoint/2010/main" val="975073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7"/>
        <p:cNvGrpSpPr/>
        <p:nvPr/>
      </p:nvGrpSpPr>
      <p:grpSpPr>
        <a:xfrm>
          <a:off x="0" y="0"/>
          <a:ext cx="0" cy="0"/>
          <a:chOff x="0" y="0"/>
          <a:chExt cx="0" cy="0"/>
        </a:xfrm>
      </p:grpSpPr>
      <p:sp>
        <p:nvSpPr>
          <p:cNvPr id="358" name="Google Shape;358;g1265afd55f4_12_18"/>
          <p:cNvSpPr/>
          <p:nvPr/>
        </p:nvSpPr>
        <p:spPr>
          <a:xfrm>
            <a:off x="431444" y="252584"/>
            <a:ext cx="10987500" cy="554100"/>
          </a:xfrm>
          <a:prstGeom prst="rect">
            <a:avLst/>
          </a:prstGeom>
          <a:noFill/>
          <a:ln>
            <a:noFill/>
          </a:ln>
        </p:spPr>
        <p:txBody>
          <a:bodyPr spcFirstLastPara="1" wrap="square" lIns="0" tIns="0" rIns="0" bIns="0" anchor="t" anchorCtr="0">
            <a:noAutofit/>
          </a:bodyPr>
          <a:lstStyle/>
          <a:p>
            <a:r>
              <a:rPr lang="en-IN" sz="3600" dirty="0">
                <a:solidFill>
                  <a:schemeClr val="bg2">
                    <a:lumMod val="50000"/>
                  </a:schemeClr>
                </a:solidFill>
                <a:latin typeface="Century Gothic"/>
              </a:rPr>
              <a:t>StudioX</a:t>
            </a:r>
            <a:r>
              <a:rPr lang="en-IN" sz="3600" dirty="0">
                <a:solidFill>
                  <a:srgbClr val="4A4A4A"/>
                </a:solidFill>
                <a:latin typeface="Roboto Mono Medium"/>
                <a:ea typeface="Roboto Mono Medium"/>
              </a:rPr>
              <a:t> </a:t>
            </a:r>
            <a:r>
              <a:rPr lang="en-IN" sz="3600" b="1" dirty="0">
                <a:solidFill>
                  <a:schemeClr val="bg2">
                    <a:lumMod val="50000"/>
                  </a:schemeClr>
                </a:solidFill>
                <a:latin typeface="Century Gothic"/>
              </a:rPr>
              <a:t>UI Exploration (Contd..)</a:t>
            </a:r>
          </a:p>
        </p:txBody>
      </p:sp>
      <p:sp>
        <p:nvSpPr>
          <p:cNvPr id="359" name="Google Shape;359;g1265afd55f4_12_18"/>
          <p:cNvSpPr txBox="1">
            <a:spLocks noGrp="1"/>
          </p:cNvSpPr>
          <p:nvPr>
            <p:ph type="sldNum" sz="quarter" idx="12"/>
          </p:nvPr>
        </p:nvSpPr>
        <p:spPr>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IN"/>
              <a:t>6</a:t>
            </a:fld>
            <a:endParaRPr/>
          </a:p>
        </p:txBody>
      </p:sp>
      <p:sp>
        <p:nvSpPr>
          <p:cNvPr id="3" name="Footer Placeholder 2">
            <a:extLst>
              <a:ext uri="{FF2B5EF4-FFF2-40B4-BE49-F238E27FC236}">
                <a16:creationId xmlns:a16="http://schemas.microsoft.com/office/drawing/2014/main" id="{6C185E04-A3A4-F17B-8B6A-BA1655BB023C}"/>
              </a:ext>
            </a:extLst>
          </p:cNvPr>
          <p:cNvSpPr>
            <a:spLocks noGrp="1"/>
          </p:cNvSpPr>
          <p:nvPr>
            <p:ph type="ftr" sz="quarter" idx="11"/>
          </p:nvPr>
        </p:nvSpPr>
        <p:spPr>
          <a:xfrm>
            <a:off x="9421027" y="6350724"/>
            <a:ext cx="2662487" cy="437255"/>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dirty="0"/>
              <a:t>HITESH KUMAR SHARMA</a:t>
            </a:r>
            <a:endParaRPr lang="en-IN" dirty="0"/>
          </a:p>
        </p:txBody>
      </p:sp>
      <p:pic>
        <p:nvPicPr>
          <p:cNvPr id="1026" name="Picture 2" descr="1292">
            <a:extLst>
              <a:ext uri="{FF2B5EF4-FFF2-40B4-BE49-F238E27FC236}">
                <a16:creationId xmlns:a16="http://schemas.microsoft.com/office/drawing/2014/main" id="{FB4EBA0F-EE70-46E3-56AA-8ADDEAC79A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5358" y="933843"/>
            <a:ext cx="9734934" cy="52897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3246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57"/>
        <p:cNvGrpSpPr/>
        <p:nvPr/>
      </p:nvGrpSpPr>
      <p:grpSpPr>
        <a:xfrm>
          <a:off x="0" y="0"/>
          <a:ext cx="0" cy="0"/>
          <a:chOff x="0" y="0"/>
          <a:chExt cx="0" cy="0"/>
        </a:xfrm>
      </p:grpSpPr>
      <p:sp>
        <p:nvSpPr>
          <p:cNvPr id="168" name="Google Shape;168;p18"/>
          <p:cNvSpPr txBox="1">
            <a:spLocks noGrp="1"/>
          </p:cNvSpPr>
          <p:nvPr>
            <p:ph type="dt" idx="10"/>
          </p:nvPr>
        </p:nvSpPr>
        <p:spPr>
          <a:xfrm>
            <a:off x="1251678" y="6375679"/>
            <a:ext cx="2329722" cy="348462"/>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2DFABA4-8B72-4F5F-9320-82B4B29D3F14}" type="datetime1">
              <a:rPr lang="en-US" smtClean="0"/>
              <a:t>11/1/2022</a:t>
            </a:fld>
            <a:endParaRPr/>
          </a:p>
        </p:txBody>
      </p:sp>
      <p:sp>
        <p:nvSpPr>
          <p:cNvPr id="169" name="Google Shape;169;p18"/>
          <p:cNvSpPr txBox="1">
            <a:spLocks noGrp="1"/>
          </p:cNvSpPr>
          <p:nvPr>
            <p:ph type="sldNum" idx="12"/>
          </p:nvPr>
        </p:nvSpPr>
        <p:spPr>
          <a:xfrm>
            <a:off x="8610601" y="6375679"/>
            <a:ext cx="2819399" cy="345796"/>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7</a:t>
            </a:fld>
            <a:endParaRPr/>
          </a:p>
        </p:txBody>
      </p:sp>
      <p:sp>
        <p:nvSpPr>
          <p:cNvPr id="4" name="Google Shape;358;g1265afd55f4_12_18">
            <a:extLst>
              <a:ext uri="{FF2B5EF4-FFF2-40B4-BE49-F238E27FC236}">
                <a16:creationId xmlns:a16="http://schemas.microsoft.com/office/drawing/2014/main" id="{A6B4991D-7DED-9572-1712-D659B6D18C2A}"/>
              </a:ext>
            </a:extLst>
          </p:cNvPr>
          <p:cNvSpPr/>
          <p:nvPr/>
        </p:nvSpPr>
        <p:spPr>
          <a:xfrm>
            <a:off x="601925" y="669600"/>
            <a:ext cx="10987500" cy="5541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IN" sz="3600" b="1" dirty="0">
                <a:solidFill>
                  <a:schemeClr val="bg2">
                    <a:lumMod val="50000"/>
                  </a:schemeClr>
                </a:solidFill>
                <a:latin typeface="Century Gothic"/>
              </a:rPr>
              <a:t>UI </a:t>
            </a:r>
            <a:r>
              <a:rPr lang="en-IN" sz="3600" dirty="0">
                <a:solidFill>
                  <a:schemeClr val="bg2">
                    <a:lumMod val="50000"/>
                  </a:schemeClr>
                </a:solidFill>
                <a:latin typeface="Century Gothic"/>
              </a:rPr>
              <a:t>INTERACTION</a:t>
            </a:r>
            <a:endParaRPr lang="en-IN" sz="3600" dirty="0">
              <a:solidFill>
                <a:schemeClr val="bg2">
                  <a:lumMod val="50000"/>
                </a:schemeClr>
              </a:solidFill>
              <a:latin typeface="Century Gothic"/>
              <a:sym typeface="Century Gothic"/>
            </a:endParaRPr>
          </a:p>
        </p:txBody>
      </p:sp>
      <p:sp>
        <p:nvSpPr>
          <p:cNvPr id="5" name="Footer Placeholder 2">
            <a:extLst>
              <a:ext uri="{FF2B5EF4-FFF2-40B4-BE49-F238E27FC236}">
                <a16:creationId xmlns:a16="http://schemas.microsoft.com/office/drawing/2014/main" id="{21770299-9CE0-3E58-F6ED-2713FC4DF936}"/>
              </a:ext>
            </a:extLst>
          </p:cNvPr>
          <p:cNvSpPr>
            <a:spLocks noGrp="1"/>
          </p:cNvSpPr>
          <p:nvPr>
            <p:ph type="ftr" sz="quarter" idx="11"/>
          </p:nvPr>
        </p:nvSpPr>
        <p:spPr>
          <a:xfrm>
            <a:off x="9421027" y="6350724"/>
            <a:ext cx="2662487" cy="437255"/>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dirty="0"/>
              <a:t>HITESH KUMAR SHARMA</a:t>
            </a:r>
            <a:endParaRPr lang="en-IN" dirty="0"/>
          </a:p>
        </p:txBody>
      </p:sp>
      <p:sp>
        <p:nvSpPr>
          <p:cNvPr id="12" name="Google Shape;146;p19">
            <a:extLst>
              <a:ext uri="{FF2B5EF4-FFF2-40B4-BE49-F238E27FC236}">
                <a16:creationId xmlns:a16="http://schemas.microsoft.com/office/drawing/2014/main" id="{DE5E028B-7FD2-4A21-0F0B-2104F2A8B24C}"/>
              </a:ext>
            </a:extLst>
          </p:cNvPr>
          <p:cNvSpPr txBox="1">
            <a:spLocks noGrp="1"/>
          </p:cNvSpPr>
          <p:nvPr>
            <p:ph type="body" idx="1"/>
          </p:nvPr>
        </p:nvSpPr>
        <p:spPr>
          <a:xfrm>
            <a:off x="1181100" y="1898356"/>
            <a:ext cx="4800600" cy="6324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900"/>
              <a:buNone/>
            </a:pPr>
            <a:r>
              <a:rPr lang="en-IN">
                <a:solidFill>
                  <a:schemeClr val="bg2">
                    <a:lumMod val="50000"/>
                  </a:schemeClr>
                </a:solidFill>
              </a:rPr>
              <a:t>INPUT METHOD</a:t>
            </a:r>
            <a:endParaRPr>
              <a:solidFill>
                <a:schemeClr val="bg2">
                  <a:lumMod val="50000"/>
                </a:schemeClr>
              </a:solidFill>
            </a:endParaRPr>
          </a:p>
        </p:txBody>
      </p:sp>
      <p:sp>
        <p:nvSpPr>
          <p:cNvPr id="13" name="Google Shape;147;p19">
            <a:extLst>
              <a:ext uri="{FF2B5EF4-FFF2-40B4-BE49-F238E27FC236}">
                <a16:creationId xmlns:a16="http://schemas.microsoft.com/office/drawing/2014/main" id="{2A051D59-444E-8D56-0DA9-B8AFEA938EA1}"/>
              </a:ext>
            </a:extLst>
          </p:cNvPr>
          <p:cNvSpPr txBox="1">
            <a:spLocks/>
          </p:cNvSpPr>
          <p:nvPr/>
        </p:nvSpPr>
        <p:spPr>
          <a:xfrm>
            <a:off x="917629" y="2586824"/>
            <a:ext cx="4800600" cy="2996400"/>
          </a:xfrm>
          <a:prstGeom prst="rect">
            <a:avLst/>
          </a:prstGeom>
          <a:noFill/>
          <a:ln>
            <a:noFill/>
          </a:ln>
        </p:spPr>
        <p:txBody>
          <a:bodyPr spcFirstLastPara="1" vert="horz" wrap="square" lIns="91425" tIns="45700" rIns="91425" bIns="45700" rtlCol="0" anchor="t" anchorCtr="0">
            <a:noAutofit/>
          </a:bodyPr>
          <a:lst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a:lstStyle>
          <a:p>
            <a:pPr marL="228600" indent="-228600">
              <a:lnSpc>
                <a:spcPct val="110000"/>
              </a:lnSpc>
              <a:spcBef>
                <a:spcPts val="0"/>
              </a:spcBef>
              <a:spcAft>
                <a:spcPts val="0"/>
              </a:spcAft>
              <a:buSzPts val="2000"/>
              <a:buFont typeface="Wingdings" pitchFamily="2" charset="2"/>
              <a:buChar char="•"/>
            </a:pPr>
            <a:r>
              <a:rPr lang="en-US">
                <a:solidFill>
                  <a:schemeClr val="bg2">
                    <a:lumMod val="50000"/>
                  </a:schemeClr>
                </a:solidFill>
              </a:rPr>
              <a:t>Click</a:t>
            </a:r>
          </a:p>
          <a:p>
            <a:pPr marL="228600" indent="-228600">
              <a:lnSpc>
                <a:spcPct val="110000"/>
              </a:lnSpc>
              <a:spcBef>
                <a:spcPts val="700"/>
              </a:spcBef>
              <a:spcAft>
                <a:spcPts val="0"/>
              </a:spcAft>
              <a:buSzPts val="2000"/>
              <a:buFont typeface="Wingdings" pitchFamily="2" charset="2"/>
              <a:buChar char="•"/>
            </a:pPr>
            <a:r>
              <a:rPr lang="en-US">
                <a:solidFill>
                  <a:schemeClr val="bg2">
                    <a:lumMod val="50000"/>
                  </a:schemeClr>
                </a:solidFill>
              </a:rPr>
              <a:t>Text</a:t>
            </a:r>
          </a:p>
          <a:p>
            <a:pPr marL="228600" indent="-228600">
              <a:lnSpc>
                <a:spcPct val="110000"/>
              </a:lnSpc>
              <a:spcBef>
                <a:spcPts val="700"/>
              </a:spcBef>
              <a:spcAft>
                <a:spcPts val="0"/>
              </a:spcAft>
              <a:buSzPts val="2000"/>
              <a:buFont typeface="Wingdings" pitchFamily="2" charset="2"/>
              <a:buChar char="•"/>
            </a:pPr>
            <a:r>
              <a:rPr lang="en-US">
                <a:solidFill>
                  <a:schemeClr val="bg2">
                    <a:lumMod val="50000"/>
                  </a:schemeClr>
                </a:solidFill>
              </a:rPr>
              <a:t>Keyboard</a:t>
            </a:r>
          </a:p>
          <a:p>
            <a:pPr marL="228600" indent="-228600">
              <a:lnSpc>
                <a:spcPct val="110000"/>
              </a:lnSpc>
              <a:spcBef>
                <a:spcPts val="700"/>
              </a:spcBef>
              <a:spcAft>
                <a:spcPts val="0"/>
              </a:spcAft>
              <a:buSzPts val="2000"/>
              <a:buFont typeface="Wingdings" pitchFamily="2" charset="2"/>
              <a:buChar char="•"/>
            </a:pPr>
            <a:r>
              <a:rPr lang="en-US">
                <a:solidFill>
                  <a:schemeClr val="bg2">
                    <a:lumMod val="50000"/>
                  </a:schemeClr>
                </a:solidFill>
              </a:rPr>
              <a:t>Right click</a:t>
            </a:r>
          </a:p>
          <a:p>
            <a:pPr marL="228600" indent="-228600">
              <a:lnSpc>
                <a:spcPct val="110000"/>
              </a:lnSpc>
              <a:spcBef>
                <a:spcPts val="700"/>
              </a:spcBef>
              <a:spcAft>
                <a:spcPts val="0"/>
              </a:spcAft>
              <a:buSzPts val="2000"/>
              <a:buFont typeface="Wingdings" pitchFamily="2" charset="2"/>
              <a:buChar char="•"/>
            </a:pPr>
            <a:r>
              <a:rPr lang="en-US">
                <a:solidFill>
                  <a:schemeClr val="bg2">
                    <a:lumMod val="50000"/>
                  </a:schemeClr>
                </a:solidFill>
              </a:rPr>
              <a:t>Mouse hover</a:t>
            </a:r>
          </a:p>
          <a:p>
            <a:pPr marL="0" indent="0">
              <a:lnSpc>
                <a:spcPct val="110000"/>
              </a:lnSpc>
              <a:spcBef>
                <a:spcPts val="700"/>
              </a:spcBef>
              <a:spcAft>
                <a:spcPts val="0"/>
              </a:spcAft>
              <a:buSzPts val="2000"/>
              <a:buFont typeface="Wingdings" pitchFamily="2" charset="2"/>
              <a:buNone/>
            </a:pPr>
            <a:endParaRPr lang="en-US" dirty="0">
              <a:solidFill>
                <a:schemeClr val="bg2">
                  <a:lumMod val="50000"/>
                </a:schemeClr>
              </a:solidFill>
            </a:endParaRPr>
          </a:p>
        </p:txBody>
      </p:sp>
      <p:sp>
        <p:nvSpPr>
          <p:cNvPr id="14" name="Google Shape;148;p19">
            <a:extLst>
              <a:ext uri="{FF2B5EF4-FFF2-40B4-BE49-F238E27FC236}">
                <a16:creationId xmlns:a16="http://schemas.microsoft.com/office/drawing/2014/main" id="{BA0F9B6D-C80D-8DDB-34AC-9A65F7A589F4}"/>
              </a:ext>
            </a:extLst>
          </p:cNvPr>
          <p:cNvSpPr txBox="1">
            <a:spLocks noGrp="1"/>
          </p:cNvSpPr>
          <p:nvPr>
            <p:ph type="body" idx="3"/>
          </p:nvPr>
        </p:nvSpPr>
        <p:spPr>
          <a:xfrm>
            <a:off x="6563286" y="1898356"/>
            <a:ext cx="4800600" cy="6324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900"/>
              <a:buNone/>
            </a:pPr>
            <a:r>
              <a:rPr lang="en-IN" dirty="0">
                <a:solidFill>
                  <a:schemeClr val="bg2">
                    <a:lumMod val="50000"/>
                  </a:schemeClr>
                </a:solidFill>
              </a:rPr>
              <a:t>OUTPUT METHOD</a:t>
            </a:r>
            <a:endParaRPr dirty="0">
              <a:solidFill>
                <a:schemeClr val="bg2">
                  <a:lumMod val="50000"/>
                </a:schemeClr>
              </a:solidFill>
            </a:endParaRPr>
          </a:p>
        </p:txBody>
      </p:sp>
      <p:sp>
        <p:nvSpPr>
          <p:cNvPr id="15" name="Google Shape;149;p19">
            <a:extLst>
              <a:ext uri="{FF2B5EF4-FFF2-40B4-BE49-F238E27FC236}">
                <a16:creationId xmlns:a16="http://schemas.microsoft.com/office/drawing/2014/main" id="{1CB7CBC3-8B52-AFDD-1922-B17DE2895D9C}"/>
              </a:ext>
            </a:extLst>
          </p:cNvPr>
          <p:cNvSpPr txBox="1">
            <a:spLocks/>
          </p:cNvSpPr>
          <p:nvPr/>
        </p:nvSpPr>
        <p:spPr>
          <a:xfrm>
            <a:off x="6346309" y="2721776"/>
            <a:ext cx="4800600" cy="2996400"/>
          </a:xfrm>
          <a:prstGeom prst="rect">
            <a:avLst/>
          </a:prstGeom>
          <a:noFill/>
          <a:ln>
            <a:noFill/>
          </a:ln>
        </p:spPr>
        <p:txBody>
          <a:bodyPr spcFirstLastPara="1" vert="horz" wrap="square" lIns="91425" tIns="45700" rIns="91425" bIns="45700" rtlCol="0" anchor="t" anchorCtr="0">
            <a:noAutofit/>
          </a:bodyPr>
          <a:lst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a:lstStyle>
          <a:p>
            <a:pPr marL="228600" indent="-228600">
              <a:lnSpc>
                <a:spcPct val="110000"/>
              </a:lnSpc>
              <a:spcBef>
                <a:spcPts val="0"/>
              </a:spcBef>
              <a:spcAft>
                <a:spcPts val="0"/>
              </a:spcAft>
              <a:buSzPts val="2000"/>
              <a:buFont typeface="Wingdings" pitchFamily="2" charset="2"/>
              <a:buChar char="•"/>
            </a:pPr>
            <a:r>
              <a:rPr lang="en-US" dirty="0">
                <a:solidFill>
                  <a:schemeClr val="bg2">
                    <a:lumMod val="50000"/>
                  </a:schemeClr>
                </a:solidFill>
              </a:rPr>
              <a:t>Get text</a:t>
            </a:r>
          </a:p>
          <a:p>
            <a:pPr marL="228600" indent="-228600">
              <a:lnSpc>
                <a:spcPct val="110000"/>
              </a:lnSpc>
              <a:spcBef>
                <a:spcPts val="700"/>
              </a:spcBef>
              <a:spcAft>
                <a:spcPts val="0"/>
              </a:spcAft>
              <a:buSzPts val="2000"/>
              <a:buFont typeface="Wingdings" pitchFamily="2" charset="2"/>
              <a:buChar char="•"/>
            </a:pPr>
            <a:r>
              <a:rPr lang="en-US" dirty="0">
                <a:solidFill>
                  <a:schemeClr val="bg2">
                    <a:lumMod val="50000"/>
                  </a:schemeClr>
                </a:solidFill>
              </a:rPr>
              <a:t>Get full text</a:t>
            </a:r>
          </a:p>
          <a:p>
            <a:pPr marL="228600" indent="-228600">
              <a:lnSpc>
                <a:spcPct val="110000"/>
              </a:lnSpc>
              <a:spcBef>
                <a:spcPts val="700"/>
              </a:spcBef>
              <a:spcAft>
                <a:spcPts val="0"/>
              </a:spcAft>
              <a:buSzPts val="2000"/>
              <a:buFont typeface="Wingdings" pitchFamily="2" charset="2"/>
              <a:buChar char="•"/>
            </a:pPr>
            <a:r>
              <a:rPr lang="en-US" dirty="0">
                <a:solidFill>
                  <a:schemeClr val="bg2">
                    <a:lumMod val="50000"/>
                  </a:schemeClr>
                </a:solidFill>
              </a:rPr>
              <a:t>Get visible text</a:t>
            </a:r>
          </a:p>
          <a:p>
            <a:pPr marL="228600" indent="-228600">
              <a:lnSpc>
                <a:spcPct val="110000"/>
              </a:lnSpc>
              <a:spcBef>
                <a:spcPts val="700"/>
              </a:spcBef>
              <a:spcAft>
                <a:spcPts val="0"/>
              </a:spcAft>
              <a:buSzPts val="2000"/>
              <a:buFont typeface="Wingdings" pitchFamily="2" charset="2"/>
              <a:buChar char="•"/>
            </a:pPr>
            <a:r>
              <a:rPr lang="en-US" dirty="0">
                <a:solidFill>
                  <a:schemeClr val="bg2">
                    <a:lumMod val="50000"/>
                  </a:schemeClr>
                </a:solidFill>
              </a:rPr>
              <a:t>Get OCR Text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57"/>
        <p:cNvGrpSpPr/>
        <p:nvPr/>
      </p:nvGrpSpPr>
      <p:grpSpPr>
        <a:xfrm>
          <a:off x="0" y="0"/>
          <a:ext cx="0" cy="0"/>
          <a:chOff x="0" y="0"/>
          <a:chExt cx="0" cy="0"/>
        </a:xfrm>
      </p:grpSpPr>
      <p:sp>
        <p:nvSpPr>
          <p:cNvPr id="168" name="Google Shape;168;p18"/>
          <p:cNvSpPr txBox="1">
            <a:spLocks noGrp="1"/>
          </p:cNvSpPr>
          <p:nvPr>
            <p:ph type="dt" idx="10"/>
          </p:nvPr>
        </p:nvSpPr>
        <p:spPr>
          <a:xfrm>
            <a:off x="1251678" y="6375679"/>
            <a:ext cx="2329722" cy="348462"/>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2DFABA4-8B72-4F5F-9320-82B4B29D3F14}" type="datetime1">
              <a:rPr lang="en-US" smtClean="0"/>
              <a:t>11/1/2022</a:t>
            </a:fld>
            <a:endParaRPr/>
          </a:p>
        </p:txBody>
      </p:sp>
      <p:sp>
        <p:nvSpPr>
          <p:cNvPr id="169" name="Google Shape;169;p18"/>
          <p:cNvSpPr txBox="1">
            <a:spLocks noGrp="1"/>
          </p:cNvSpPr>
          <p:nvPr>
            <p:ph type="sldNum" idx="12"/>
          </p:nvPr>
        </p:nvSpPr>
        <p:spPr>
          <a:xfrm>
            <a:off x="8610601" y="6375679"/>
            <a:ext cx="2819399" cy="345796"/>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8</a:t>
            </a:fld>
            <a:endParaRPr/>
          </a:p>
        </p:txBody>
      </p:sp>
      <p:sp>
        <p:nvSpPr>
          <p:cNvPr id="4" name="Google Shape;358;g1265afd55f4_12_18">
            <a:extLst>
              <a:ext uri="{FF2B5EF4-FFF2-40B4-BE49-F238E27FC236}">
                <a16:creationId xmlns:a16="http://schemas.microsoft.com/office/drawing/2014/main" id="{A6B4991D-7DED-9572-1712-D659B6D18C2A}"/>
              </a:ext>
            </a:extLst>
          </p:cNvPr>
          <p:cNvSpPr/>
          <p:nvPr/>
        </p:nvSpPr>
        <p:spPr>
          <a:xfrm>
            <a:off x="198969" y="348063"/>
            <a:ext cx="10987500" cy="554100"/>
          </a:xfrm>
          <a:prstGeom prst="rect">
            <a:avLst/>
          </a:prstGeom>
          <a:noFill/>
          <a:ln>
            <a:noFill/>
          </a:ln>
        </p:spPr>
        <p:txBody>
          <a:bodyPr spcFirstLastPara="1" wrap="square" lIns="0" tIns="0" rIns="0" bIns="0" anchor="t" anchorCtr="0">
            <a:noAutofit/>
          </a:bodyPr>
          <a:lstStyle/>
          <a:p>
            <a:r>
              <a:rPr lang="en-IN" sz="3600" b="1" dirty="0">
                <a:solidFill>
                  <a:schemeClr val="bg2">
                    <a:lumMod val="50000"/>
                  </a:schemeClr>
                </a:solidFill>
                <a:latin typeface="Century Gothic"/>
              </a:rPr>
              <a:t>Installing</a:t>
            </a:r>
            <a:r>
              <a:rPr lang="en-IN" sz="3600" dirty="0">
                <a:solidFill>
                  <a:schemeClr val="bg2">
                    <a:lumMod val="50000"/>
                  </a:schemeClr>
                </a:solidFill>
                <a:latin typeface="Century Gothic"/>
              </a:rPr>
              <a:t> Excel, Outlook and Google Suite Plugin</a:t>
            </a:r>
          </a:p>
          <a:p>
            <a:pPr marL="0" marR="0" lvl="0" indent="0" algn="l" rtl="0">
              <a:lnSpc>
                <a:spcPct val="100000"/>
              </a:lnSpc>
              <a:spcBef>
                <a:spcPts val="0"/>
              </a:spcBef>
              <a:spcAft>
                <a:spcPts val="0"/>
              </a:spcAft>
              <a:buNone/>
            </a:pPr>
            <a:endParaRPr sz="3600" dirty="0">
              <a:solidFill>
                <a:schemeClr val="bg2">
                  <a:lumMod val="50000"/>
                </a:schemeClr>
              </a:solidFill>
              <a:latin typeface="Century Gothic"/>
              <a:ea typeface="Century Gothic"/>
              <a:cs typeface="Century Gothic"/>
              <a:sym typeface="Century Gothic"/>
            </a:endParaRPr>
          </a:p>
        </p:txBody>
      </p:sp>
      <p:sp>
        <p:nvSpPr>
          <p:cNvPr id="13" name="Footer Placeholder 2">
            <a:extLst>
              <a:ext uri="{FF2B5EF4-FFF2-40B4-BE49-F238E27FC236}">
                <a16:creationId xmlns:a16="http://schemas.microsoft.com/office/drawing/2014/main" id="{7B642D2A-983C-4598-F086-BBB4699E765E}"/>
              </a:ext>
            </a:extLst>
          </p:cNvPr>
          <p:cNvSpPr>
            <a:spLocks noGrp="1"/>
          </p:cNvSpPr>
          <p:nvPr>
            <p:ph type="ftr" sz="quarter" idx="11"/>
          </p:nvPr>
        </p:nvSpPr>
        <p:spPr>
          <a:xfrm>
            <a:off x="9421027" y="6350724"/>
            <a:ext cx="2662487" cy="437255"/>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dirty="0"/>
              <a:t>HITESH KUMAR SHARMA</a:t>
            </a:r>
            <a:endParaRPr lang="en-IN" dirty="0"/>
          </a:p>
        </p:txBody>
      </p:sp>
      <p:pic>
        <p:nvPicPr>
          <p:cNvPr id="2050" name="Picture 2" descr="1377">
            <a:extLst>
              <a:ext uri="{FF2B5EF4-FFF2-40B4-BE49-F238E27FC236}">
                <a16:creationId xmlns:a16="http://schemas.microsoft.com/office/drawing/2014/main" id="{6CF56551-D443-1CC8-DD19-54DEBDF3EF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757640"/>
            <a:ext cx="5897031" cy="417821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AB5BBA7-8721-635D-D4C5-69CAA273A9CC}"/>
              </a:ext>
            </a:extLst>
          </p:cNvPr>
          <p:cNvSpPr txBox="1"/>
          <p:nvPr/>
        </p:nvSpPr>
        <p:spPr>
          <a:xfrm>
            <a:off x="91772" y="1757640"/>
            <a:ext cx="5897031" cy="1384995"/>
          </a:xfrm>
          <a:prstGeom prst="rect">
            <a:avLst/>
          </a:prstGeom>
          <a:noFill/>
        </p:spPr>
        <p:txBody>
          <a:bodyPr wrap="square">
            <a:spAutoFit/>
          </a:bodyPr>
          <a:lstStyle/>
          <a:p>
            <a:pPr algn="l"/>
            <a:r>
              <a:rPr lang="en-US" sz="1200" b="1" i="0" dirty="0">
                <a:solidFill>
                  <a:srgbClr val="4C555A"/>
                </a:solidFill>
                <a:effectLst/>
                <a:latin typeface="proxima nova"/>
              </a:rPr>
              <a:t>Install the Excel Add-in</a:t>
            </a:r>
          </a:p>
          <a:p>
            <a:pPr algn="l"/>
            <a:endParaRPr lang="en-US" sz="1200" b="1" i="0" dirty="0">
              <a:solidFill>
                <a:srgbClr val="4C555A"/>
              </a:solidFill>
              <a:effectLst/>
              <a:latin typeface="proxima nova"/>
            </a:endParaRPr>
          </a:p>
          <a:p>
            <a:pPr algn="l">
              <a:buFont typeface="+mj-lt"/>
              <a:buAutoNum type="arabicPeriod"/>
            </a:pPr>
            <a:r>
              <a:rPr lang="en-US" sz="1200" b="0" i="0" dirty="0">
                <a:solidFill>
                  <a:srgbClr val="4C555A"/>
                </a:solidFill>
                <a:effectLst/>
                <a:latin typeface="proxima nova"/>
              </a:rPr>
              <a:t>Save and close all open Excel workbooks.</a:t>
            </a:r>
          </a:p>
          <a:p>
            <a:pPr algn="l">
              <a:buFont typeface="+mj-lt"/>
              <a:buAutoNum type="arabicPeriod"/>
            </a:pPr>
            <a:r>
              <a:rPr lang="en-US" sz="1200" b="0" i="0" dirty="0">
                <a:solidFill>
                  <a:srgbClr val="4C555A"/>
                </a:solidFill>
                <a:effectLst/>
                <a:latin typeface="proxima nova"/>
              </a:rPr>
              <a:t>In Studio, select </a:t>
            </a:r>
            <a:r>
              <a:rPr lang="en-US" sz="1200" b="1" i="0" dirty="0">
                <a:solidFill>
                  <a:srgbClr val="4C555A"/>
                </a:solidFill>
                <a:effectLst/>
                <a:latin typeface="proxima nova"/>
              </a:rPr>
              <a:t>Home</a:t>
            </a:r>
            <a:r>
              <a:rPr lang="en-US" sz="1200" b="0" i="0" dirty="0">
                <a:solidFill>
                  <a:srgbClr val="4C555A"/>
                </a:solidFill>
                <a:effectLst/>
                <a:latin typeface="proxima nova"/>
              </a:rPr>
              <a:t> &gt; </a:t>
            </a:r>
            <a:r>
              <a:rPr lang="en-US" sz="1200" b="1" i="0" dirty="0">
                <a:solidFill>
                  <a:srgbClr val="4C555A"/>
                </a:solidFill>
                <a:effectLst/>
                <a:latin typeface="proxima nova"/>
              </a:rPr>
              <a:t>Tools</a:t>
            </a:r>
            <a:r>
              <a:rPr lang="en-US" sz="1200" b="0" i="0" dirty="0">
                <a:solidFill>
                  <a:srgbClr val="4C555A"/>
                </a:solidFill>
                <a:effectLst/>
                <a:latin typeface="proxima nova"/>
              </a:rPr>
              <a:t> &gt; </a:t>
            </a:r>
            <a:r>
              <a:rPr lang="en-US" sz="1200" b="1" i="0" dirty="0">
                <a:solidFill>
                  <a:srgbClr val="4C555A"/>
                </a:solidFill>
                <a:effectLst/>
                <a:latin typeface="proxima nova"/>
              </a:rPr>
              <a:t>UiPath Extensions</a:t>
            </a:r>
            <a:r>
              <a:rPr lang="en-US" sz="1200" b="0" i="0" dirty="0">
                <a:solidFill>
                  <a:srgbClr val="4C555A"/>
                </a:solidFill>
                <a:effectLst/>
                <a:latin typeface="proxima nova"/>
              </a:rPr>
              <a:t> &gt; </a:t>
            </a:r>
            <a:r>
              <a:rPr lang="en-US" sz="1200" b="1" i="0" dirty="0">
                <a:solidFill>
                  <a:srgbClr val="4C555A"/>
                </a:solidFill>
                <a:effectLst/>
                <a:latin typeface="proxima nova"/>
              </a:rPr>
              <a:t>Excel Add-in</a:t>
            </a:r>
            <a:r>
              <a:rPr lang="en-US" sz="1200" b="0" i="0" dirty="0">
                <a:solidFill>
                  <a:srgbClr val="4C555A"/>
                </a:solidFill>
                <a:effectLst/>
                <a:latin typeface="proxima nova"/>
              </a:rPr>
              <a:t>.</a:t>
            </a:r>
          </a:p>
          <a:p>
            <a:pPr algn="l">
              <a:buFont typeface="+mj-lt"/>
              <a:buAutoNum type="arabicPeriod"/>
            </a:pPr>
            <a:r>
              <a:rPr lang="en-US" sz="1200" b="0" i="0" dirty="0">
                <a:solidFill>
                  <a:srgbClr val="4C555A"/>
                </a:solidFill>
                <a:effectLst/>
                <a:latin typeface="proxima nova"/>
              </a:rPr>
              <a:t>Click </a:t>
            </a:r>
            <a:r>
              <a:rPr lang="en-US" sz="1200" b="1" i="0" dirty="0">
                <a:solidFill>
                  <a:srgbClr val="4C555A"/>
                </a:solidFill>
                <a:effectLst/>
                <a:latin typeface="proxima nova"/>
              </a:rPr>
              <a:t>OK</a:t>
            </a:r>
            <a:r>
              <a:rPr lang="en-US" sz="1200" b="0" i="0" dirty="0">
                <a:solidFill>
                  <a:srgbClr val="4C555A"/>
                </a:solidFill>
                <a:effectLst/>
                <a:latin typeface="proxima nova"/>
              </a:rPr>
              <a:t> to confirm you have saved and closed all Excel workbooks.</a:t>
            </a:r>
          </a:p>
          <a:p>
            <a:pPr algn="l">
              <a:buFont typeface="+mj-lt"/>
              <a:buAutoNum type="arabicPeriod"/>
            </a:pPr>
            <a:r>
              <a:rPr lang="en-US" sz="1200" b="0" i="0" dirty="0">
                <a:solidFill>
                  <a:srgbClr val="4C555A"/>
                </a:solidFill>
                <a:effectLst/>
                <a:latin typeface="proxima nova"/>
              </a:rPr>
              <a:t>The add-in is installed and a confirmation message is displayed. Click </a:t>
            </a:r>
            <a:r>
              <a:rPr lang="en-US" sz="1200" b="1" i="0" dirty="0">
                <a:solidFill>
                  <a:srgbClr val="4C555A"/>
                </a:solidFill>
                <a:effectLst/>
                <a:latin typeface="proxima nova"/>
              </a:rPr>
              <a:t>OK</a:t>
            </a:r>
            <a:r>
              <a:rPr lang="en-US" sz="1200" b="0" i="0" dirty="0">
                <a:solidFill>
                  <a:srgbClr val="4C555A"/>
                </a:solidFill>
                <a:effectLst/>
                <a:latin typeface="proxima nova"/>
              </a:rPr>
              <a:t> to close the message.</a:t>
            </a:r>
          </a:p>
        </p:txBody>
      </p:sp>
    </p:spTree>
    <p:extLst>
      <p:ext uri="{BB962C8B-B14F-4D97-AF65-F5344CB8AC3E}">
        <p14:creationId xmlns:p14="http://schemas.microsoft.com/office/powerpoint/2010/main" val="220282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57"/>
        <p:cNvGrpSpPr/>
        <p:nvPr/>
      </p:nvGrpSpPr>
      <p:grpSpPr>
        <a:xfrm>
          <a:off x="0" y="0"/>
          <a:ext cx="0" cy="0"/>
          <a:chOff x="0" y="0"/>
          <a:chExt cx="0" cy="0"/>
        </a:xfrm>
      </p:grpSpPr>
      <p:sp>
        <p:nvSpPr>
          <p:cNvPr id="168" name="Google Shape;168;p18"/>
          <p:cNvSpPr txBox="1">
            <a:spLocks noGrp="1"/>
          </p:cNvSpPr>
          <p:nvPr>
            <p:ph type="dt" idx="10"/>
          </p:nvPr>
        </p:nvSpPr>
        <p:spPr>
          <a:xfrm>
            <a:off x="1251678" y="6375679"/>
            <a:ext cx="2329722" cy="348462"/>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2DFABA4-8B72-4F5F-9320-82B4B29D3F14}" type="datetime1">
              <a:rPr lang="en-US" smtClean="0"/>
              <a:t>11/1/2022</a:t>
            </a:fld>
            <a:endParaRPr/>
          </a:p>
        </p:txBody>
      </p:sp>
      <p:sp>
        <p:nvSpPr>
          <p:cNvPr id="169" name="Google Shape;169;p18"/>
          <p:cNvSpPr txBox="1">
            <a:spLocks noGrp="1"/>
          </p:cNvSpPr>
          <p:nvPr>
            <p:ph type="sldNum" idx="12"/>
          </p:nvPr>
        </p:nvSpPr>
        <p:spPr>
          <a:xfrm>
            <a:off x="8610601" y="6375679"/>
            <a:ext cx="2819399" cy="345796"/>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IN"/>
              <a:t>9</a:t>
            </a:fld>
            <a:endParaRPr/>
          </a:p>
        </p:txBody>
      </p:sp>
      <p:sp>
        <p:nvSpPr>
          <p:cNvPr id="4" name="Google Shape;358;g1265afd55f4_12_18">
            <a:extLst>
              <a:ext uri="{FF2B5EF4-FFF2-40B4-BE49-F238E27FC236}">
                <a16:creationId xmlns:a16="http://schemas.microsoft.com/office/drawing/2014/main" id="{A6B4991D-7DED-9572-1712-D659B6D18C2A}"/>
              </a:ext>
            </a:extLst>
          </p:cNvPr>
          <p:cNvSpPr/>
          <p:nvPr/>
        </p:nvSpPr>
        <p:spPr>
          <a:xfrm>
            <a:off x="198969" y="348063"/>
            <a:ext cx="10987500" cy="554100"/>
          </a:xfrm>
          <a:prstGeom prst="rect">
            <a:avLst/>
          </a:prstGeom>
          <a:noFill/>
          <a:ln>
            <a:noFill/>
          </a:ln>
        </p:spPr>
        <p:txBody>
          <a:bodyPr spcFirstLastPara="1" wrap="square" lIns="0" tIns="0" rIns="0" bIns="0" anchor="t" anchorCtr="0">
            <a:noAutofit/>
          </a:bodyPr>
          <a:lstStyle/>
          <a:p>
            <a:r>
              <a:rPr lang="en-IN" sz="3600" b="1" dirty="0">
                <a:solidFill>
                  <a:schemeClr val="bg2">
                    <a:lumMod val="50000"/>
                  </a:schemeClr>
                </a:solidFill>
                <a:latin typeface="Century Gothic"/>
              </a:rPr>
              <a:t>Installing</a:t>
            </a:r>
            <a:r>
              <a:rPr lang="en-IN" sz="3600" dirty="0">
                <a:solidFill>
                  <a:schemeClr val="bg2">
                    <a:lumMod val="50000"/>
                  </a:schemeClr>
                </a:solidFill>
                <a:latin typeface="Century Gothic"/>
              </a:rPr>
              <a:t> Excel, Outlook and Google Suite Plugin</a:t>
            </a:r>
          </a:p>
          <a:p>
            <a:pPr marL="0" marR="0" lvl="0" indent="0" algn="l" rtl="0">
              <a:lnSpc>
                <a:spcPct val="100000"/>
              </a:lnSpc>
              <a:spcBef>
                <a:spcPts val="0"/>
              </a:spcBef>
              <a:spcAft>
                <a:spcPts val="0"/>
              </a:spcAft>
              <a:buNone/>
            </a:pPr>
            <a:endParaRPr sz="3600" dirty="0">
              <a:solidFill>
                <a:schemeClr val="bg2">
                  <a:lumMod val="50000"/>
                </a:schemeClr>
              </a:solidFill>
              <a:latin typeface="Century Gothic"/>
              <a:ea typeface="Century Gothic"/>
              <a:cs typeface="Century Gothic"/>
              <a:sym typeface="Century Gothic"/>
            </a:endParaRPr>
          </a:p>
        </p:txBody>
      </p:sp>
      <p:sp>
        <p:nvSpPr>
          <p:cNvPr id="13" name="Footer Placeholder 2">
            <a:extLst>
              <a:ext uri="{FF2B5EF4-FFF2-40B4-BE49-F238E27FC236}">
                <a16:creationId xmlns:a16="http://schemas.microsoft.com/office/drawing/2014/main" id="{7B642D2A-983C-4598-F086-BBB4699E765E}"/>
              </a:ext>
            </a:extLst>
          </p:cNvPr>
          <p:cNvSpPr>
            <a:spLocks noGrp="1"/>
          </p:cNvSpPr>
          <p:nvPr>
            <p:ph type="ftr" sz="quarter" idx="11"/>
          </p:nvPr>
        </p:nvSpPr>
        <p:spPr>
          <a:xfrm>
            <a:off x="9421027" y="6350724"/>
            <a:ext cx="2662487" cy="437255"/>
          </a:xfrm>
          <a:solidFill>
            <a:schemeClr val="bg2">
              <a:lumMod val="50000"/>
            </a:schemeClr>
          </a:solidFill>
        </p:spPr>
        <p:txBody>
          <a:bodyPr/>
          <a:lstStyle>
            <a:lvl1pPr>
              <a:defRPr sz="1600" b="0">
                <a:latin typeface="Biome" panose="020B0502040204020203" pitchFamily="34" charset="0"/>
                <a:cs typeface="Biome" panose="020B0502040204020203" pitchFamily="34" charset="0"/>
              </a:defRPr>
            </a:lvl1pPr>
          </a:lstStyle>
          <a:p>
            <a:pPr algn="ctr"/>
            <a:r>
              <a:rPr lang="en-US" dirty="0"/>
              <a:t>HITESH KUMAR SHARMA</a:t>
            </a:r>
            <a:endParaRPr lang="en-IN" dirty="0"/>
          </a:p>
        </p:txBody>
      </p:sp>
      <p:sp>
        <p:nvSpPr>
          <p:cNvPr id="5" name="TextBox 4">
            <a:extLst>
              <a:ext uri="{FF2B5EF4-FFF2-40B4-BE49-F238E27FC236}">
                <a16:creationId xmlns:a16="http://schemas.microsoft.com/office/drawing/2014/main" id="{BAB5BBA7-8721-635D-D4C5-69CAA273A9CC}"/>
              </a:ext>
            </a:extLst>
          </p:cNvPr>
          <p:cNvSpPr txBox="1"/>
          <p:nvPr/>
        </p:nvSpPr>
        <p:spPr>
          <a:xfrm>
            <a:off x="198970" y="2623257"/>
            <a:ext cx="4581578" cy="1754326"/>
          </a:xfrm>
          <a:prstGeom prst="rect">
            <a:avLst/>
          </a:prstGeom>
          <a:noFill/>
        </p:spPr>
        <p:txBody>
          <a:bodyPr wrap="square">
            <a:spAutoFit/>
          </a:bodyPr>
          <a:lstStyle/>
          <a:p>
            <a:pPr algn="l"/>
            <a:r>
              <a:rPr lang="en-US" sz="1800" b="1" i="0" dirty="0">
                <a:solidFill>
                  <a:srgbClr val="4C555A"/>
                </a:solidFill>
                <a:effectLst/>
                <a:latin typeface="proxima nova"/>
              </a:rPr>
              <a:t>Install the Google Suite Add-in</a:t>
            </a:r>
          </a:p>
          <a:p>
            <a:pPr algn="l"/>
            <a:endParaRPr lang="en-US" sz="1800" b="1" i="0" dirty="0">
              <a:solidFill>
                <a:srgbClr val="4C555A"/>
              </a:solidFill>
              <a:effectLst/>
              <a:latin typeface="proxima nova"/>
            </a:endParaRPr>
          </a:p>
          <a:p>
            <a:pPr algn="l">
              <a:buFont typeface="+mj-lt"/>
              <a:buAutoNum type="arabicPeriod"/>
            </a:pPr>
            <a:r>
              <a:rPr lang="en-US" sz="1800" b="0" i="0" dirty="0">
                <a:solidFill>
                  <a:srgbClr val="4C555A"/>
                </a:solidFill>
                <a:effectLst/>
                <a:latin typeface="proxima nova"/>
              </a:rPr>
              <a:t>In Studio, </a:t>
            </a:r>
          </a:p>
          <a:p>
            <a:pPr algn="l">
              <a:buFont typeface="+mj-lt"/>
              <a:buAutoNum type="arabicPeriod"/>
            </a:pPr>
            <a:r>
              <a:rPr lang="en-US" sz="1800" b="0" i="0" dirty="0">
                <a:solidFill>
                  <a:srgbClr val="4C555A"/>
                </a:solidFill>
                <a:effectLst/>
                <a:latin typeface="proxima nova"/>
              </a:rPr>
              <a:t>select </a:t>
            </a:r>
            <a:r>
              <a:rPr lang="en-US" sz="1800" b="1" i="0" dirty="0">
                <a:solidFill>
                  <a:srgbClr val="4C555A"/>
                </a:solidFill>
                <a:effectLst/>
                <a:latin typeface="proxima nova"/>
              </a:rPr>
              <a:t>Manage Package</a:t>
            </a:r>
            <a:r>
              <a:rPr lang="en-US" sz="1800" b="0" i="0" dirty="0">
                <a:solidFill>
                  <a:srgbClr val="4C555A"/>
                </a:solidFill>
                <a:effectLst/>
                <a:latin typeface="proxima nova"/>
              </a:rPr>
              <a:t> &gt; </a:t>
            </a:r>
            <a:r>
              <a:rPr lang="en-US" sz="1800" b="1" i="0" dirty="0">
                <a:solidFill>
                  <a:srgbClr val="4C555A"/>
                </a:solidFill>
                <a:effectLst/>
                <a:latin typeface="proxima nova"/>
              </a:rPr>
              <a:t>Official</a:t>
            </a:r>
            <a:r>
              <a:rPr lang="en-US" sz="1800" b="0" i="0" dirty="0">
                <a:solidFill>
                  <a:srgbClr val="4C555A"/>
                </a:solidFill>
                <a:effectLst/>
                <a:latin typeface="proxima nova"/>
              </a:rPr>
              <a:t> </a:t>
            </a:r>
          </a:p>
          <a:p>
            <a:pPr algn="l">
              <a:buFont typeface="+mj-lt"/>
              <a:buAutoNum type="arabicPeriod"/>
            </a:pPr>
            <a:r>
              <a:rPr lang="en-US" sz="1800" b="0" i="0" dirty="0">
                <a:solidFill>
                  <a:srgbClr val="4C555A"/>
                </a:solidFill>
                <a:effectLst/>
                <a:latin typeface="proxima nova"/>
              </a:rPr>
              <a:t>Click </a:t>
            </a:r>
            <a:r>
              <a:rPr lang="en-US" sz="1800" b="1" i="0" dirty="0">
                <a:solidFill>
                  <a:srgbClr val="4C555A"/>
                </a:solidFill>
                <a:effectLst/>
                <a:latin typeface="proxima nova"/>
              </a:rPr>
              <a:t>Install</a:t>
            </a:r>
            <a:r>
              <a:rPr lang="en-US" sz="1800" b="0" i="0" dirty="0">
                <a:solidFill>
                  <a:srgbClr val="4C555A"/>
                </a:solidFill>
                <a:effectLst/>
                <a:latin typeface="proxima nova"/>
              </a:rPr>
              <a:t> to Install </a:t>
            </a:r>
          </a:p>
          <a:p>
            <a:pPr algn="l">
              <a:buFont typeface="+mj-lt"/>
              <a:buAutoNum type="arabicPeriod"/>
            </a:pPr>
            <a:r>
              <a:rPr lang="en-US" sz="1800" b="0" i="0" dirty="0">
                <a:solidFill>
                  <a:srgbClr val="4C555A"/>
                </a:solidFill>
                <a:effectLst/>
                <a:latin typeface="proxima nova"/>
              </a:rPr>
              <a:t>Click </a:t>
            </a:r>
            <a:r>
              <a:rPr lang="en-US" sz="1800" b="1" i="0" dirty="0">
                <a:solidFill>
                  <a:srgbClr val="4C555A"/>
                </a:solidFill>
                <a:effectLst/>
                <a:latin typeface="proxima nova"/>
              </a:rPr>
              <a:t>Sav</a:t>
            </a:r>
          </a:p>
        </p:txBody>
      </p:sp>
      <p:pic>
        <p:nvPicPr>
          <p:cNvPr id="12" name="Picture 11">
            <a:extLst>
              <a:ext uri="{FF2B5EF4-FFF2-40B4-BE49-F238E27FC236}">
                <a16:creationId xmlns:a16="http://schemas.microsoft.com/office/drawing/2014/main" id="{FF9EEF35-0095-FC3C-0D6D-DB2AE166E512}"/>
              </a:ext>
            </a:extLst>
          </p:cNvPr>
          <p:cNvPicPr>
            <a:picLocks noChangeAspect="1"/>
          </p:cNvPicPr>
          <p:nvPr/>
        </p:nvPicPr>
        <p:blipFill>
          <a:blip r:embed="rId3"/>
          <a:stretch>
            <a:fillRect/>
          </a:stretch>
        </p:blipFill>
        <p:spPr>
          <a:xfrm>
            <a:off x="4425392" y="1557434"/>
            <a:ext cx="7342474" cy="4494823"/>
          </a:xfrm>
          <a:prstGeom prst="rect">
            <a:avLst/>
          </a:prstGeom>
        </p:spPr>
      </p:pic>
      <p:sp>
        <p:nvSpPr>
          <p:cNvPr id="14" name="Rectangle 13">
            <a:extLst>
              <a:ext uri="{FF2B5EF4-FFF2-40B4-BE49-F238E27FC236}">
                <a16:creationId xmlns:a16="http://schemas.microsoft.com/office/drawing/2014/main" id="{A31EEAE6-1646-3004-6574-C4508739BB7B}"/>
              </a:ext>
            </a:extLst>
          </p:cNvPr>
          <p:cNvSpPr/>
          <p:nvPr/>
        </p:nvSpPr>
        <p:spPr>
          <a:xfrm>
            <a:off x="6464968" y="1796715"/>
            <a:ext cx="641685" cy="554100"/>
          </a:xfrm>
          <a:prstGeom prst="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15" name="Picture 14">
            <a:extLst>
              <a:ext uri="{FF2B5EF4-FFF2-40B4-BE49-F238E27FC236}">
                <a16:creationId xmlns:a16="http://schemas.microsoft.com/office/drawing/2014/main" id="{0185ABBC-055D-5271-E930-D5C6CF17F0E5}"/>
              </a:ext>
            </a:extLst>
          </p:cNvPr>
          <p:cNvPicPr>
            <a:picLocks noChangeAspect="1"/>
          </p:cNvPicPr>
          <p:nvPr/>
        </p:nvPicPr>
        <p:blipFill>
          <a:blip r:embed="rId3"/>
          <a:stretch>
            <a:fillRect/>
          </a:stretch>
        </p:blipFill>
        <p:spPr>
          <a:xfrm>
            <a:off x="4264971" y="1557434"/>
            <a:ext cx="7342474" cy="4494823"/>
          </a:xfrm>
          <a:prstGeom prst="rect">
            <a:avLst/>
          </a:prstGeom>
          <a:ln>
            <a:solidFill>
              <a:schemeClr val="bg2">
                <a:lumMod val="50000"/>
              </a:schemeClr>
            </a:solidFill>
          </a:ln>
        </p:spPr>
      </p:pic>
      <p:sp>
        <p:nvSpPr>
          <p:cNvPr id="16" name="Rectangle 15">
            <a:extLst>
              <a:ext uri="{FF2B5EF4-FFF2-40B4-BE49-F238E27FC236}">
                <a16:creationId xmlns:a16="http://schemas.microsoft.com/office/drawing/2014/main" id="{9F6C5CAB-93B6-D3C8-DB90-1814EFFB4232}"/>
              </a:ext>
            </a:extLst>
          </p:cNvPr>
          <p:cNvSpPr/>
          <p:nvPr/>
        </p:nvSpPr>
        <p:spPr>
          <a:xfrm>
            <a:off x="6304547" y="1796715"/>
            <a:ext cx="641685" cy="554100"/>
          </a:xfrm>
          <a:prstGeom prst="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7" name="Rectangle 16">
            <a:extLst>
              <a:ext uri="{FF2B5EF4-FFF2-40B4-BE49-F238E27FC236}">
                <a16:creationId xmlns:a16="http://schemas.microsoft.com/office/drawing/2014/main" id="{287E35B9-D8A1-6189-3659-8BB24FE7C6A0}"/>
              </a:ext>
            </a:extLst>
          </p:cNvPr>
          <p:cNvSpPr/>
          <p:nvPr/>
        </p:nvSpPr>
        <p:spPr>
          <a:xfrm>
            <a:off x="5229726" y="3429000"/>
            <a:ext cx="641685" cy="348470"/>
          </a:xfrm>
          <a:prstGeom prst="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Rectangle 17">
            <a:extLst>
              <a:ext uri="{FF2B5EF4-FFF2-40B4-BE49-F238E27FC236}">
                <a16:creationId xmlns:a16="http://schemas.microsoft.com/office/drawing/2014/main" id="{D54FECAC-CB51-819E-0955-517101F67128}"/>
              </a:ext>
            </a:extLst>
          </p:cNvPr>
          <p:cNvSpPr/>
          <p:nvPr/>
        </p:nvSpPr>
        <p:spPr>
          <a:xfrm>
            <a:off x="6144126" y="2582354"/>
            <a:ext cx="962528" cy="298468"/>
          </a:xfrm>
          <a:prstGeom prst="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9" name="Rectangle 18">
            <a:extLst>
              <a:ext uri="{FF2B5EF4-FFF2-40B4-BE49-F238E27FC236}">
                <a16:creationId xmlns:a16="http://schemas.microsoft.com/office/drawing/2014/main" id="{A0A754B1-5C90-110B-07A2-239DF3C2C1F5}"/>
              </a:ext>
            </a:extLst>
          </p:cNvPr>
          <p:cNvSpPr/>
          <p:nvPr/>
        </p:nvSpPr>
        <p:spPr>
          <a:xfrm>
            <a:off x="10589751" y="3018237"/>
            <a:ext cx="962528" cy="298468"/>
          </a:xfrm>
          <a:prstGeom prst="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0" name="Rectangle 19">
            <a:extLst>
              <a:ext uri="{FF2B5EF4-FFF2-40B4-BE49-F238E27FC236}">
                <a16:creationId xmlns:a16="http://schemas.microsoft.com/office/drawing/2014/main" id="{2FCA5E7D-D9C0-0A32-32E1-72D60E15C037}"/>
              </a:ext>
            </a:extLst>
          </p:cNvPr>
          <p:cNvSpPr/>
          <p:nvPr/>
        </p:nvSpPr>
        <p:spPr>
          <a:xfrm>
            <a:off x="10020300" y="5637807"/>
            <a:ext cx="962528" cy="298468"/>
          </a:xfrm>
          <a:prstGeom prst="rect">
            <a:avLst/>
          </a:prstGeom>
          <a:noFill/>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1438120737"/>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517</TotalTime>
  <Words>781</Words>
  <Application>Microsoft Office PowerPoint</Application>
  <PresentationFormat>Widescreen</PresentationFormat>
  <Paragraphs>123</Paragraphs>
  <Slides>14</Slides>
  <Notes>14</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14</vt:i4>
      </vt:variant>
    </vt:vector>
  </HeadingPairs>
  <TitlesOfParts>
    <vt:vector size="28" baseType="lpstr">
      <vt:lpstr>Biome</vt:lpstr>
      <vt:lpstr>Wingdings</vt:lpstr>
      <vt:lpstr>Inter</vt:lpstr>
      <vt:lpstr>Bahnschrift SemiBold</vt:lpstr>
      <vt:lpstr>proxima nova</vt:lpstr>
      <vt:lpstr>Century Gothic</vt:lpstr>
      <vt:lpstr>Roboto Mono Medium</vt:lpstr>
      <vt:lpstr>merriweather</vt:lpstr>
      <vt:lpstr>Arial</vt:lpstr>
      <vt:lpstr>Corbel</vt:lpstr>
      <vt:lpstr>Calibri</vt:lpstr>
      <vt:lpstr>Raleway</vt:lpstr>
      <vt:lpstr>Office Theme</vt:lpstr>
      <vt:lpstr>Banded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Hitesh Kumar Sharma</dc:creator>
  <cp:lastModifiedBy>Dr. Hitesh Kumar Sharma</cp:lastModifiedBy>
  <cp:revision>47</cp:revision>
  <dcterms:created xsi:type="dcterms:W3CDTF">2020-11-09T02:20:30Z</dcterms:created>
  <dcterms:modified xsi:type="dcterms:W3CDTF">2022-11-01T16:16:53Z</dcterms:modified>
</cp:coreProperties>
</file>